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9" r:id="rId2"/>
    <p:sldId id="261" r:id="rId3"/>
    <p:sldId id="257" r:id="rId4"/>
    <p:sldId id="26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FD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 autoAdjust="0"/>
    <p:restoredTop sz="94671" autoAdjust="0"/>
  </p:normalViewPr>
  <p:slideViewPr>
    <p:cSldViewPr>
      <p:cViewPr>
        <p:scale>
          <a:sx n="70" d="100"/>
          <a:sy n="70" d="100"/>
        </p:scale>
        <p:origin x="-138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EB01F-1BB4-48D1-B50F-9F8C3DC0D02E}" type="datetimeFigureOut">
              <a:rPr lang="en-US" smtClean="0"/>
              <a:pPr/>
              <a:t>7/28/2013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07901-576E-48DB-A92C-14862959F6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E5EB01F-1BB4-48D1-B50F-9F8C3DC0D02E}" type="datetimeFigureOut">
              <a:rPr lang="en-US" smtClean="0"/>
              <a:pPr/>
              <a:t>7/28/2013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F1607901-576E-48DB-A92C-14862959F6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EB01F-1BB4-48D1-B50F-9F8C3DC0D02E}" type="datetimeFigureOut">
              <a:rPr lang="en-US" smtClean="0"/>
              <a:pPr/>
              <a:t>7/28/2013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07901-576E-48DB-A92C-14862959F6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EB01F-1BB4-48D1-B50F-9F8C3DC0D02E}" type="datetimeFigureOut">
              <a:rPr lang="en-US" smtClean="0"/>
              <a:pPr/>
              <a:t>7/28/2013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07901-576E-48DB-A92C-14862959F6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07901-576E-48DB-A92C-14862959F6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EB01F-1BB4-48D1-B50F-9F8C3DC0D02E}" type="datetimeFigureOut">
              <a:rPr lang="en-US" smtClean="0"/>
              <a:pPr/>
              <a:t>7/28/2013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EB01F-1BB4-48D1-B50F-9F8C3DC0D02E}" type="datetimeFigureOut">
              <a:rPr lang="en-US" smtClean="0"/>
              <a:pPr/>
              <a:t>7/28/2013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07901-576E-48DB-A92C-14862959F6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EB01F-1BB4-48D1-B50F-9F8C3DC0D02E}" type="datetimeFigureOut">
              <a:rPr lang="en-US" smtClean="0"/>
              <a:pPr/>
              <a:t>7/28/2013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07901-576E-48DB-A92C-14862959F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E5EB01F-1BB4-48D1-B50F-9F8C3DC0D02E}" type="datetimeFigureOut">
              <a:rPr lang="en-US" smtClean="0"/>
              <a:pPr/>
              <a:t>7/28/2013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1607901-576E-48DB-A92C-14862959F6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EB01F-1BB4-48D1-B50F-9F8C3DC0D02E}" type="datetimeFigureOut">
              <a:rPr lang="en-US" smtClean="0"/>
              <a:pPr/>
              <a:t>7/28/2013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1607901-576E-48DB-A92C-14862959F6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EB01F-1BB4-48D1-B50F-9F8C3DC0D02E}" type="datetimeFigureOut">
              <a:rPr lang="en-US" smtClean="0"/>
              <a:pPr/>
              <a:t>7/28/2013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07901-576E-48DB-A92C-14862959F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EB01F-1BB4-48D1-B50F-9F8C3DC0D02E}" type="datetimeFigureOut">
              <a:rPr lang="en-US" smtClean="0"/>
              <a:pPr/>
              <a:t>7/28/2013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07901-576E-48DB-A92C-14862959F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E5EB01F-1BB4-48D1-B50F-9F8C3DC0D02E}" type="datetimeFigureOut">
              <a:rPr lang="en-US" smtClean="0"/>
              <a:pPr/>
              <a:t>7/28/2013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F1607901-576E-48DB-A92C-14862959F6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77000" cy="3962400"/>
          </a:xfrm>
        </p:spPr>
        <p:txBody>
          <a:bodyPr/>
          <a:lstStyle/>
          <a:p>
            <a:pPr algn="l"/>
            <a:r>
              <a:rPr lang="zh-CN" alt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组</a:t>
            </a:r>
            <a:r>
              <a:rPr lang="zh-CN" alt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长</a:t>
            </a:r>
            <a:r>
              <a:rPr lang="en-US" altLang="zh-CN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</a:t>
            </a:r>
            <a:r>
              <a:rPr lang="zh-CN" alt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老杰盈</a:t>
            </a:r>
            <a:endParaRPr lang="en-US" altLang="zh-CN" sz="3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571500" indent="-571500" algn="l"/>
            <a:r>
              <a:rPr lang="zh-CN" alt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组</a:t>
            </a:r>
            <a:r>
              <a:rPr lang="zh-CN" alt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员</a:t>
            </a:r>
            <a:r>
              <a:rPr lang="en-US" altLang="zh-CN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</a:t>
            </a:r>
          </a:p>
          <a:p>
            <a:pPr marL="571500" indent="-571500" algn="l">
              <a:buFont typeface="+mj-lt"/>
              <a:buAutoNum type="romanUcPeriod"/>
            </a:pPr>
            <a:r>
              <a:rPr lang="zh-CN" alt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陈咏悦</a:t>
            </a:r>
            <a:endParaRPr lang="en-US" altLang="zh-CN" sz="3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571500" indent="-571500" algn="l">
              <a:buFont typeface="+mj-lt"/>
              <a:buAutoNum type="romanUcPeriod"/>
            </a:pPr>
            <a:r>
              <a:rPr lang="zh-CN" alt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许玲凤</a:t>
            </a:r>
            <a:endParaRPr lang="en-US" altLang="zh-CN" sz="3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571500" indent="-571500" algn="l">
              <a:buFont typeface="+mj-lt"/>
              <a:buAutoNum type="romanUcPeriod"/>
            </a:pPr>
            <a:r>
              <a:rPr lang="zh-CN" alt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江铭婷</a:t>
            </a:r>
            <a:endParaRPr lang="en-US" altLang="zh-CN" sz="3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571500" indent="-571500" algn="l">
              <a:buFont typeface="+mj-lt"/>
              <a:buAutoNum type="romanUcPeriod"/>
            </a:pPr>
            <a:r>
              <a:rPr lang="zh-CN" alt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王韵颖</a:t>
            </a:r>
            <a:endParaRPr lang="en-US" altLang="zh-CN" sz="3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571500" indent="-571500" algn="l"/>
            <a:endParaRPr lang="en-US" altLang="zh-CN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571500" indent="-571500"/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zh-CN" altLang="en-US" sz="3200" dirty="0" smtClean="0"/>
              <a:t>在还没到第一组开始之前，我就来介绍我们的组员</a:t>
            </a:r>
            <a:r>
              <a:rPr lang="en-US" altLang="zh-CN" sz="3200" dirty="0" smtClean="0"/>
              <a:t>….</a:t>
            </a:r>
            <a:endParaRPr lang="en-US" sz="3200" dirty="0"/>
          </a:p>
        </p:txBody>
      </p:sp>
    </p:spTree>
  </p:cSld>
  <p:clrMapOvr>
    <a:masterClrMapping/>
  </p:clrMapOvr>
  <p:transition spd="med"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95400"/>
          </a:xfrm>
        </p:spPr>
        <p:txBody>
          <a:bodyPr>
            <a:normAutofit fontScale="90000"/>
          </a:bodyPr>
          <a:lstStyle/>
          <a:p>
            <a:r>
              <a:rPr lang="zh-CN" altLang="en-US" dirty="0" smtClean="0"/>
              <a:t>现在，我要为大家介绍的是</a:t>
            </a:r>
            <a:r>
              <a:rPr lang="en-US" altLang="zh-CN" dirty="0" smtClean="0"/>
              <a:t>… </a:t>
            </a:r>
            <a:r>
              <a:rPr lang="zh-CN" altLang="en-US" dirty="0" smtClean="0"/>
              <a:t>榆叶梅！</a:t>
            </a:r>
            <a:endParaRPr lang="en-US" dirty="0"/>
          </a:p>
        </p:txBody>
      </p:sp>
      <p:pic>
        <p:nvPicPr>
          <p:cNvPr id="6146" name="Picture 2" descr="榆叶梅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828800"/>
            <a:ext cx="6096000" cy="44801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spd="slow"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66800" y="304800"/>
            <a:ext cx="662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i="1" dirty="0" smtClean="0">
                <a:solidFill>
                  <a:srgbClr val="7030A0"/>
                </a:solidFill>
                <a:latin typeface="黑体" pitchFamily="2" charset="-122"/>
                <a:ea typeface="黑体" pitchFamily="2" charset="-122"/>
              </a:rPr>
              <a:t>榆叶梅的简介</a:t>
            </a:r>
            <a:r>
              <a:rPr lang="en-US" altLang="zh-CN" sz="3600" i="1" dirty="0" smtClean="0">
                <a:solidFill>
                  <a:srgbClr val="7030A0"/>
                </a:solidFill>
                <a:latin typeface="黑体" pitchFamily="2" charset="-122"/>
                <a:ea typeface="黑体" pitchFamily="2" charset="-122"/>
              </a:rPr>
              <a:t>~~</a:t>
            </a:r>
            <a:endParaRPr lang="en-US" sz="3600" i="1" dirty="0">
              <a:solidFill>
                <a:srgbClr val="7030A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914400"/>
            <a:ext cx="5943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别名：榆梅 ，鸾枝，小桃红。</a:t>
            </a:r>
            <a:endParaRPr lang="en-US" altLang="zh-CN" sz="2800" dirty="0" smtClean="0"/>
          </a:p>
          <a:p>
            <a:r>
              <a:rPr lang="zh-CN" altLang="en-US" sz="2800" dirty="0" smtClean="0"/>
              <a:t>科属</a:t>
            </a:r>
            <a:r>
              <a:rPr lang="en-US" altLang="zh-CN" sz="2800" dirty="0" smtClean="0"/>
              <a:t>:</a:t>
            </a:r>
            <a:r>
              <a:rPr lang="zh-CN" altLang="en-US" sz="2800" dirty="0" smtClean="0"/>
              <a:t>蔷薇科</a:t>
            </a:r>
            <a:endParaRPr lang="en-US" altLang="zh-CN" sz="2800" dirty="0" smtClean="0"/>
          </a:p>
          <a:p>
            <a:r>
              <a:rPr lang="zh-CN" altLang="en-US" sz="2800" dirty="0" smtClean="0"/>
              <a:t>原产于：中国北部</a:t>
            </a:r>
            <a:endParaRPr lang="en-US" altLang="zh-CN" sz="2800" dirty="0" smtClean="0"/>
          </a:p>
          <a:p>
            <a:r>
              <a:rPr lang="zh-CN" altLang="en-US" sz="2800" dirty="0" smtClean="0"/>
              <a:t>生长条件：耐旱</a:t>
            </a:r>
            <a:r>
              <a:rPr lang="en-US" altLang="zh-CN" sz="2800" dirty="0" smtClean="0"/>
              <a:t>/</a:t>
            </a:r>
            <a:r>
              <a:rPr lang="zh-CN" altLang="en-US" sz="2800" dirty="0" smtClean="0"/>
              <a:t>寒，对轻度碱土也能适应！</a:t>
            </a:r>
            <a:endParaRPr lang="en-US" altLang="zh-CN" sz="2800" dirty="0" smtClean="0"/>
          </a:p>
          <a:p>
            <a:r>
              <a:rPr lang="zh-CN" altLang="en-US" sz="2800" dirty="0" smtClean="0"/>
              <a:t>特：高</a:t>
            </a:r>
            <a:r>
              <a:rPr lang="en-US" altLang="zh-CN" sz="2800" dirty="0" smtClean="0"/>
              <a:t>3-5cm , </a:t>
            </a:r>
            <a:r>
              <a:rPr lang="zh-CN" altLang="en-US" sz="2800" dirty="0" smtClean="0"/>
              <a:t>小枝细，无毛，叶子属于倒卵形。</a:t>
            </a:r>
            <a:endParaRPr lang="en-US" altLang="zh-CN" sz="2800" dirty="0" smtClean="0"/>
          </a:p>
          <a:p>
            <a:endParaRPr lang="en-US" altLang="zh-CN" sz="2800" dirty="0" smtClean="0"/>
          </a:p>
        </p:txBody>
      </p:sp>
      <p:pic>
        <p:nvPicPr>
          <p:cNvPr id="1026" name="Picture 2" descr="C:\Users\USER1\Pictures\2013-06-27\IMG_22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3505200"/>
            <a:ext cx="4492250" cy="29766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 descr="C:\Users\USER1\Pictures\2013-06-27\IMG_224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996692"/>
            <a:ext cx="3048000" cy="228504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split orient="vert"/>
    <p:sndAc>
      <p:stSnd>
        <p:snd r:embed="rId2" name="hammer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828800"/>
            <a:ext cx="8305800" cy="4495800"/>
          </a:xfrm>
        </p:spPr>
        <p:txBody>
          <a:bodyPr>
            <a:prstTxWarp prst="textButtonPour">
              <a:avLst/>
            </a:prstTxWarp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buNone/>
            </a:pPr>
            <a:r>
              <a:rPr lang="en-US" sz="8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  <a:reflection blurRad="6350" stA="55000" endA="50" endPos="85000" dist="60007" dir="5400000" sy="-100000" algn="bl" rotWithShape="0"/>
                </a:effectLst>
              </a:rPr>
              <a:t>THE          </a:t>
            </a:r>
          </a:p>
          <a:p>
            <a:pPr algn="ctr">
              <a:buNone/>
            </a:pPr>
            <a:r>
              <a:rPr lang="en-US" sz="8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  <a:reflection blurRad="6350" stA="55000" endA="50" endPos="85000" dist="60007" dir="5400000" sy="-100000" algn="bl" rotWithShape="0"/>
                </a:effectLst>
              </a:rPr>
              <a:t>END </a:t>
            </a:r>
            <a:endParaRPr lang="en-US" sz="8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  <a:reflection blurRad="6350" stA="55000" endA="50" endPos="85000" dist="60007" dir="5400000" sy="-100000" algn="bl" rotWithShape="0"/>
              </a:effectLst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219200"/>
          </a:xfrm>
        </p:spPr>
        <p:txBody>
          <a:bodyPr/>
          <a:lstStyle/>
          <a:p>
            <a:r>
              <a:rPr lang="zh-CN" altLang="en-US" b="1" dirty="0" smtClean="0">
                <a:latin typeface="新宋体" pitchFamily="49" charset="-122"/>
                <a:ea typeface="新宋体" pitchFamily="49" charset="-122"/>
              </a:rPr>
              <a:t>我的分享就到此</a:t>
            </a:r>
            <a:r>
              <a:rPr lang="en-US" altLang="zh-CN" b="1" dirty="0" smtClean="0">
                <a:latin typeface="新宋体" pitchFamily="49" charset="-122"/>
                <a:ea typeface="新宋体" pitchFamily="49" charset="-122"/>
              </a:rPr>
              <a:t>… </a:t>
            </a:r>
            <a:r>
              <a:rPr lang="zh-CN" altLang="en-US" b="1" dirty="0" smtClean="0">
                <a:latin typeface="新宋体" pitchFamily="49" charset="-122"/>
                <a:ea typeface="新宋体" pitchFamily="49" charset="-122"/>
              </a:rPr>
              <a:t>谢谢大家！！</a:t>
            </a:r>
            <a:endParaRPr lang="en-US" b="1" dirty="0">
              <a:latin typeface="新宋体" pitchFamily="49" charset="-122"/>
              <a:ea typeface="新宋体" pitchFamily="49" charset="-122"/>
            </a:endParaRPr>
          </a:p>
        </p:txBody>
      </p:sp>
    </p:spTree>
  </p:cSld>
  <p:clrMapOvr>
    <a:masterClrMapping/>
  </p:clrMapOvr>
  <p:transition spd="med">
    <p:blinds dir="vert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122</TotalTime>
  <Words>150</Words>
  <Application>Microsoft Office PowerPoint</Application>
  <PresentationFormat>On-screen Show (4:3)</PresentationFormat>
  <Paragraphs>17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Paper</vt:lpstr>
      <vt:lpstr>在还没到第一组开始之前，我就来介绍我们的组员….</vt:lpstr>
      <vt:lpstr>现在，我要为大家介绍的是… 榆叶梅！</vt:lpstr>
      <vt:lpstr>Slide 3</vt:lpstr>
      <vt:lpstr>我的分享就到此… 谢谢大家！！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在还没到第一组开始之前，我就来介绍我们的组员….</dc:title>
  <dc:creator>user</dc:creator>
  <cp:lastModifiedBy>USER1</cp:lastModifiedBy>
  <cp:revision>15</cp:revision>
  <dcterms:created xsi:type="dcterms:W3CDTF">2013-06-24T01:53:29Z</dcterms:created>
  <dcterms:modified xsi:type="dcterms:W3CDTF">2013-07-29T06:32:27Z</dcterms:modified>
</cp:coreProperties>
</file>