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E3B2-57C5-4CC6-956C-72141A96756B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FF2C9A9-F66D-4487-9385-8D4DCD89FD9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E3B2-57C5-4CC6-956C-72141A96756B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FF2C9A9-F66D-4487-9385-8D4DCD89FD9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E3B2-57C5-4CC6-956C-72141A96756B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FF2C9A9-F66D-4487-9385-8D4DCD89FD9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3A2DE3B2-57C5-4CC6-956C-72141A96756B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2C9A9-F66D-4487-9385-8D4DCD89FD9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E3B2-57C5-4CC6-956C-72141A96756B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FF2C9A9-F66D-4487-9385-8D4DCD89FD93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E3B2-57C5-4CC6-956C-72141A96756B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FF2C9A9-F66D-4487-9385-8D4DCD89FD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E3B2-57C5-4CC6-956C-72141A96756B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FF2C9A9-F66D-4487-9385-8D4DCD89FD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FF2C9A9-F66D-4487-9385-8D4DCD89FD93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E3B2-57C5-4CC6-956C-72141A96756B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FF2C9A9-F66D-4487-9385-8D4DCD89FD9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3A2DE3B2-57C5-4CC6-956C-72141A96756B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E3B2-57C5-4CC6-956C-72141A96756B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2C9A9-F66D-4487-9385-8D4DCD89FD9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FF2C9A9-F66D-4487-9385-8D4DCD89FD9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E3B2-57C5-4CC6-956C-72141A96756B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3A2DE3B2-57C5-4CC6-956C-72141A96756B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FF2C9A9-F66D-4487-9385-8D4DCD89FD93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4000" dirty="0" smtClean="0"/>
              <a:t>第二组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7200" dirty="0" smtClean="0"/>
              <a:t>芍药和梅花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芍药</a:t>
            </a:r>
            <a:endParaRPr lang="en-US" dirty="0"/>
          </a:p>
        </p:txBody>
      </p:sp>
      <p:pic>
        <p:nvPicPr>
          <p:cNvPr id="4" name="Content Placeholder 3" descr="进步uvifhihui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988840"/>
            <a:ext cx="2304256" cy="3672408"/>
          </a:xfrm>
        </p:spPr>
      </p:pic>
      <p:sp>
        <p:nvSpPr>
          <p:cNvPr id="7" name="TextBox 6"/>
          <p:cNvSpPr txBox="1"/>
          <p:nvPr/>
        </p:nvSpPr>
        <p:spPr>
          <a:xfrm>
            <a:off x="3203848" y="1844824"/>
            <a:ext cx="5544617" cy="31085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</a:rPr>
              <a:t>别名</a:t>
            </a:r>
            <a:r>
              <a:rPr lang="zh-CN" altLang="en-US" sz="2000" dirty="0" smtClean="0"/>
              <a:t>：</a:t>
            </a:r>
            <a:r>
              <a:rPr lang="zh-CN" altLang="en-US" sz="2000" dirty="0"/>
              <a:t>将离、离</a:t>
            </a:r>
            <a:r>
              <a:rPr lang="zh-CN" altLang="en-US" sz="2000" dirty="0" smtClean="0"/>
              <a:t>草</a:t>
            </a:r>
            <a:endParaRPr lang="en-US" altLang="zh-CN" sz="2000" dirty="0" smtClean="0"/>
          </a:p>
          <a:p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</a:rPr>
              <a:t>详</a:t>
            </a: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</a:rPr>
              <a:t>细资料</a:t>
            </a:r>
            <a:r>
              <a:rPr lang="zh-CN" altLang="en-US" sz="2000" dirty="0" smtClean="0"/>
              <a:t>：</a:t>
            </a:r>
            <a:r>
              <a:rPr lang="zh-CN" altLang="en-US" sz="2000" dirty="0"/>
              <a:t>其在中国的栽培历史超过</a:t>
            </a:r>
            <a:r>
              <a:rPr lang="en-US" altLang="zh-CN" sz="2000" dirty="0"/>
              <a:t>4900</a:t>
            </a:r>
            <a:r>
              <a:rPr lang="zh-CN" altLang="en-US" sz="2000" dirty="0"/>
              <a:t>年</a:t>
            </a:r>
            <a:r>
              <a:rPr lang="zh-CN" altLang="en-US" sz="2000" dirty="0" smtClean="0"/>
              <a:t>，          是</a:t>
            </a:r>
            <a:r>
              <a:rPr lang="zh-CN" altLang="en-US" sz="2000" dirty="0"/>
              <a:t>中国栽培最早的一种花卉</a:t>
            </a:r>
            <a:r>
              <a:rPr lang="zh-CN" altLang="en-US" sz="2000" dirty="0" smtClean="0"/>
              <a:t>。</a:t>
            </a:r>
            <a:r>
              <a:rPr lang="zh-CN" altLang="en-US" sz="2000" dirty="0"/>
              <a:t>其被人们誉为“花仙”和</a:t>
            </a:r>
            <a:r>
              <a:rPr lang="zh-CN" altLang="en-US" sz="2000" dirty="0" smtClean="0"/>
              <a:t>“</a:t>
            </a:r>
            <a:r>
              <a:rPr lang="zh-CN" altLang="en-US" sz="2000" dirty="0"/>
              <a:t>花相</a:t>
            </a:r>
            <a:r>
              <a:rPr lang="zh-CN" altLang="en-US" sz="2000" dirty="0" smtClean="0"/>
              <a:t>”，</a:t>
            </a:r>
            <a:r>
              <a:rPr lang="zh-CN" altLang="en-US" sz="2000" dirty="0"/>
              <a:t>且被列为“六大名花”之一，又被称为“五月花</a:t>
            </a:r>
            <a:r>
              <a:rPr lang="zh-CN" altLang="en-US" sz="2000" dirty="0" smtClean="0"/>
              <a:t>神”</a:t>
            </a:r>
            <a:endParaRPr lang="en-US" altLang="zh-CN" sz="2000" dirty="0" smtClean="0"/>
          </a:p>
          <a:p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</a:rPr>
              <a:t>外</a:t>
            </a: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</a:rPr>
              <a:t>观</a:t>
            </a:r>
            <a:r>
              <a:rPr lang="zh-CN" altLang="en-US" sz="2000" dirty="0" smtClean="0"/>
              <a:t>：花</a:t>
            </a:r>
            <a:r>
              <a:rPr lang="zh-CN" altLang="en-US" sz="2000" dirty="0"/>
              <a:t>瓣</a:t>
            </a:r>
            <a:r>
              <a:rPr lang="zh-CN" altLang="en-US" sz="2000" dirty="0" smtClean="0"/>
              <a:t>呈</a:t>
            </a:r>
            <a:r>
              <a:rPr lang="zh-CN" altLang="en-US" sz="2000" dirty="0"/>
              <a:t>倒卵形</a:t>
            </a:r>
            <a:r>
              <a:rPr lang="zh-CN" altLang="en-US" sz="2000" dirty="0" smtClean="0"/>
              <a:t>，</a:t>
            </a:r>
            <a:r>
              <a:rPr lang="zh-CN" altLang="en-US" sz="2000" dirty="0"/>
              <a:t>花盘</a:t>
            </a:r>
            <a:r>
              <a:rPr lang="zh-CN" altLang="en-US" sz="2000" dirty="0" smtClean="0"/>
              <a:t>为</a:t>
            </a:r>
            <a:r>
              <a:rPr lang="zh-CN" altLang="en-US" sz="2000" dirty="0"/>
              <a:t>浅杯</a:t>
            </a:r>
            <a:r>
              <a:rPr lang="zh-CN" altLang="en-US" sz="2000" dirty="0" smtClean="0"/>
              <a:t>状</a:t>
            </a:r>
            <a:endParaRPr lang="en-US" altLang="zh-CN" sz="2000" dirty="0" smtClean="0"/>
          </a:p>
          <a:p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</a:rPr>
              <a:t>药</a:t>
            </a: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</a:rPr>
              <a:t>效：</a:t>
            </a:r>
            <a:r>
              <a:rPr lang="zh-CN" altLang="en-US" sz="2000" dirty="0"/>
              <a:t>其根制成中药具有镇痉、镇痛的药用价值。</a:t>
            </a:r>
            <a:endParaRPr lang="en-US" altLang="zh-CN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altLang="zh-CN" sz="2000" dirty="0" smtClean="0"/>
          </a:p>
          <a:p>
            <a:endParaRPr lang="en-US" altLang="zh-CN" sz="2000" dirty="0" smtClean="0"/>
          </a:p>
          <a:p>
            <a:endParaRPr lang="en-US" sz="1600" dirty="0"/>
          </a:p>
        </p:txBody>
      </p:sp>
      <p:pic>
        <p:nvPicPr>
          <p:cNvPr id="8" name="Picture 7" descr="images纪念碑鸡内金年纪念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4365104"/>
            <a:ext cx="2682999" cy="20638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芍药</a:t>
            </a:r>
            <a:endParaRPr lang="en-US" dirty="0"/>
          </a:p>
        </p:txBody>
      </p:sp>
      <p:pic>
        <p:nvPicPr>
          <p:cNvPr id="4" name="Content Placeholder 3" descr="咔咔咔阿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772816"/>
            <a:ext cx="4176464" cy="3848397"/>
          </a:xfrm>
        </p:spPr>
      </p:pic>
      <p:pic>
        <p:nvPicPr>
          <p:cNvPr id="5" name="Picture 4" descr="比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2204864"/>
            <a:ext cx="3064038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梅花</a:t>
            </a:r>
            <a:endParaRPr lang="en-US" dirty="0"/>
          </a:p>
        </p:txBody>
      </p:sp>
      <p:pic>
        <p:nvPicPr>
          <p:cNvPr id="4" name="Content Placeholder 3" descr="把萝卜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204864"/>
            <a:ext cx="3672408" cy="3427581"/>
          </a:xfrm>
        </p:spPr>
      </p:pic>
      <p:sp>
        <p:nvSpPr>
          <p:cNvPr id="5" name="TextBox 4"/>
          <p:cNvSpPr txBox="1"/>
          <p:nvPr/>
        </p:nvSpPr>
        <p:spPr>
          <a:xfrm>
            <a:off x="4283968" y="2060848"/>
            <a:ext cx="503214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</a:rPr>
              <a:t>花时</a:t>
            </a:r>
            <a:r>
              <a:rPr lang="zh-CN" altLang="en-US" dirty="0" smtClean="0"/>
              <a:t>：寒冬、将近春天</a:t>
            </a:r>
            <a:endParaRPr lang="en-US" altLang="zh-CN" dirty="0" smtClean="0"/>
          </a:p>
          <a:p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详细资料</a:t>
            </a:r>
            <a:r>
              <a:rPr lang="zh-CN" altLang="en-US" dirty="0" smtClean="0"/>
              <a:t>：花瓣有五片，有多种颜色，如：白、</a:t>
            </a:r>
            <a:endParaRPr lang="en-US" altLang="zh-CN" dirty="0" smtClean="0"/>
          </a:p>
          <a:p>
            <a:r>
              <a:rPr lang="zh-CN" altLang="en-US" dirty="0" smtClean="0"/>
              <a:t>红、粉红等。是有名的观赏植物。梅花对气</a:t>
            </a:r>
            <a:endParaRPr lang="en-US" altLang="zh-CN" dirty="0" smtClean="0"/>
          </a:p>
          <a:p>
            <a:r>
              <a:rPr lang="zh-CN" altLang="en-US" dirty="0"/>
              <a:t>候变</a:t>
            </a:r>
            <a:r>
              <a:rPr lang="zh-CN" altLang="en-US" dirty="0" smtClean="0"/>
              <a:t>化十分敏感。</a:t>
            </a:r>
            <a:endParaRPr lang="en-US" altLang="zh-CN" dirty="0" smtClean="0"/>
          </a:p>
          <a:p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意义</a:t>
            </a:r>
            <a:r>
              <a:rPr lang="zh-CN" altLang="en-US" dirty="0" smtClean="0"/>
              <a:t>：</a:t>
            </a:r>
            <a:r>
              <a:rPr lang="zh-CN" altLang="en-US" dirty="0"/>
              <a:t>中华民国时期被尊</a:t>
            </a:r>
            <a:r>
              <a:rPr lang="zh-CN" altLang="en-US" dirty="0" smtClean="0"/>
              <a:t>为国花</a:t>
            </a:r>
            <a:endParaRPr lang="en-US" altLang="zh-CN" dirty="0" smtClean="0"/>
          </a:p>
          <a:p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花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</a:rPr>
              <a:t>语</a:t>
            </a:r>
            <a:r>
              <a:rPr lang="zh-CN" altLang="en-US" dirty="0" smtClean="0"/>
              <a:t>：</a:t>
            </a:r>
            <a:r>
              <a:rPr lang="zh-CN" altLang="en-US" dirty="0"/>
              <a:t>坚强 ，忠贞，高雅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dirty="0"/>
          </a:p>
        </p:txBody>
      </p:sp>
      <p:pic>
        <p:nvPicPr>
          <p:cNvPr id="6" name="Picture 5" descr="download咔咔咔咔咔咔阿卡卡可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3933056"/>
            <a:ext cx="2952328" cy="2211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梅花</a:t>
            </a:r>
            <a:endParaRPr lang="en-US" dirty="0"/>
          </a:p>
        </p:txBody>
      </p:sp>
      <p:pic>
        <p:nvPicPr>
          <p:cNvPr id="4" name="Content Placeholder 3" descr="咔咔靠koioioioio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11559" y="1628800"/>
            <a:ext cx="3216879" cy="2160240"/>
          </a:xfrm>
        </p:spPr>
      </p:pic>
      <p:pic>
        <p:nvPicPr>
          <p:cNvPr id="5" name="Picture 4" descr="婆娘婆娘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4005064"/>
            <a:ext cx="2980166" cy="2232248"/>
          </a:xfrm>
          <a:prstGeom prst="rect">
            <a:avLst/>
          </a:prstGeom>
        </p:spPr>
      </p:pic>
      <p:pic>
        <p:nvPicPr>
          <p:cNvPr id="7" name="Picture 6" descr="帕拉帕老阿妈开幕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2132856"/>
            <a:ext cx="4320480" cy="3672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17454" y="2967335"/>
            <a:ext cx="510909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9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谢谢！！</a:t>
            </a:r>
            <a:endParaRPr lang="en-US" sz="9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125</TotalTime>
  <Words>218</Words>
  <Application>Microsoft Office PowerPoint</Application>
  <PresentationFormat>On-screen Show (4:3)</PresentationFormat>
  <Paragraphs>20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Civic</vt:lpstr>
      <vt:lpstr>芍药和梅花</vt:lpstr>
      <vt:lpstr>芍药</vt:lpstr>
      <vt:lpstr>芍药</vt:lpstr>
      <vt:lpstr>梅花</vt:lpstr>
      <vt:lpstr>梅花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芍药和梅花</dc:title>
  <dc:creator>User</dc:creator>
  <cp:lastModifiedBy>User</cp:lastModifiedBy>
  <cp:revision>13</cp:revision>
  <dcterms:created xsi:type="dcterms:W3CDTF">2013-06-23T04:08:39Z</dcterms:created>
  <dcterms:modified xsi:type="dcterms:W3CDTF">2013-06-23T06:13:52Z</dcterms:modified>
</cp:coreProperties>
</file>