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5305C79-52F2-492D-906C-C46F8C969886}" type="datetimeFigureOut">
              <a:rPr lang="en-US" smtClean="0"/>
              <a:t>3/21/2014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8B68679-6967-487C-93B5-C12024F919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305C79-52F2-492D-906C-C46F8C969886}" type="datetimeFigureOut">
              <a:rPr lang="en-US" smtClean="0"/>
              <a:t>3/21/2014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68679-6967-487C-93B5-C12024F919C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305C79-52F2-492D-906C-C46F8C969886}" type="datetimeFigureOut">
              <a:rPr lang="en-US" smtClean="0"/>
              <a:t>3/21/2014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68679-6967-487C-93B5-C12024F919C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305C79-52F2-492D-906C-C46F8C969886}" type="datetimeFigureOut">
              <a:rPr lang="en-US" smtClean="0"/>
              <a:t>3/21/2014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68679-6967-487C-93B5-C12024F919C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305C79-52F2-492D-906C-C46F8C969886}" type="datetimeFigureOut">
              <a:rPr lang="en-US" smtClean="0"/>
              <a:t>3/21/2014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68679-6967-487C-93B5-C12024F919C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305C79-52F2-492D-906C-C46F8C969886}" type="datetimeFigureOut">
              <a:rPr lang="en-US" smtClean="0"/>
              <a:t>3/21/2014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68679-6967-487C-93B5-C12024F919C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305C79-52F2-492D-906C-C46F8C969886}" type="datetimeFigureOut">
              <a:rPr lang="en-US" smtClean="0"/>
              <a:t>3/21/2014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68679-6967-487C-93B5-C12024F919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5305C79-52F2-492D-906C-C46F8C969886}" type="datetimeFigureOut">
              <a:rPr lang="en-US" smtClean="0"/>
              <a:t>3/21/2014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68679-6967-487C-93B5-C12024F919C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5305C79-52F2-492D-906C-C46F8C969886}" type="datetimeFigureOut">
              <a:rPr lang="en-US" smtClean="0"/>
              <a:t>3/21/2014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8B68679-6967-487C-93B5-C12024F919C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305C79-52F2-492D-906C-C46F8C969886}" type="datetimeFigureOut">
              <a:rPr lang="en-US" smtClean="0"/>
              <a:t>3/21/2014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68679-6967-487C-93B5-C12024F919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305C79-52F2-492D-906C-C46F8C969886}" type="datetimeFigureOut">
              <a:rPr lang="en-US" smtClean="0"/>
              <a:t>3/21/2014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B68679-6967-487C-93B5-C12024F919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5305C79-52F2-492D-906C-C46F8C969886}" type="datetimeFigureOut">
              <a:rPr lang="en-US" smtClean="0"/>
              <a:t>3/21/2014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8B68679-6967-487C-93B5-C12024F919C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2209800"/>
          </a:xfrm>
        </p:spPr>
        <p:txBody>
          <a:bodyPr>
            <a:noAutofit/>
          </a:bodyPr>
          <a:lstStyle/>
          <a:p>
            <a:pPr algn="ctr"/>
            <a:r>
              <a:rPr lang="zh-CN" altLang="en-US" sz="9600" dirty="0" smtClean="0">
                <a:latin typeface="楷体" pitchFamily="49" charset="-122"/>
                <a:ea typeface="楷体" pitchFamily="49" charset="-122"/>
              </a:rPr>
              <a:t>修辞</a:t>
            </a:r>
            <a:endParaRPr lang="en-US" sz="9600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6375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路边有一朵花，花边长着一粒瓜，瓜边蹲着阿牛，阿牛在等着他的阿花。</a:t>
            </a:r>
            <a:endParaRPr lang="en-US" altLang="zh-CN" sz="40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4000" dirty="0">
                <a:latin typeface="楷体" pitchFamily="49" charset="-122"/>
                <a:ea typeface="楷体" pitchFamily="49" charset="-122"/>
              </a:rPr>
              <a:t>名不正则言不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顺，言不顺则事不成。</a:t>
            </a:r>
            <a:endParaRPr lang="en-US" altLang="zh-CN" sz="40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4000" dirty="0">
                <a:latin typeface="楷体" pitchFamily="49" charset="-122"/>
                <a:ea typeface="楷体" pitchFamily="49" charset="-122"/>
              </a:rPr>
              <a:t>国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家栽培青年，青年创造时代。</a:t>
            </a:r>
            <a:endParaRPr lang="en-US" altLang="zh-CN" sz="40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4000" dirty="0">
                <a:latin typeface="楷体" pitchFamily="49" charset="-122"/>
                <a:ea typeface="楷体" pitchFamily="49" charset="-122"/>
              </a:rPr>
              <a:t>我喜欢回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家，家是我的避风港。</a:t>
            </a:r>
            <a:endParaRPr lang="en-US" altLang="zh-CN" sz="4000" dirty="0" smtClean="0">
              <a:latin typeface="楷体" pitchFamily="49" charset="-122"/>
              <a:ea typeface="楷体" pitchFamily="49" charset="-122"/>
            </a:endParaRP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顶真</a:t>
            </a:r>
            <a:endParaRPr lang="en-US" b="1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1737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CN" sz="40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自我突破，突破自我。</a:t>
            </a:r>
            <a:endParaRPr lang="en-US" altLang="zh-CN" sz="40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4000" dirty="0">
                <a:latin typeface="楷体" pitchFamily="49" charset="-122"/>
                <a:ea typeface="楷体" pitchFamily="49" charset="-122"/>
              </a:rPr>
              <a:t>信言不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美，美言不信。</a:t>
            </a:r>
            <a:endParaRPr lang="en-US" altLang="zh-CN" sz="40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4000" dirty="0">
                <a:latin typeface="楷体" pitchFamily="49" charset="-122"/>
                <a:ea typeface="楷体" pitchFamily="49" charset="-122"/>
              </a:rPr>
              <a:t>喝酒不开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车，开车不喝酒。</a:t>
            </a:r>
            <a:endParaRPr lang="en-US" altLang="zh-CN" sz="4000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回文</a:t>
            </a:r>
            <a:endParaRPr lang="en-US" b="1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927301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410200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正衬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>
                <a:latin typeface="楷体" pitchFamily="49" charset="-122"/>
                <a:ea typeface="楷体" pitchFamily="49" charset="-122"/>
              </a:rPr>
              <a:t>这家餐厅平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日已经门庭若市，在公共假期，客人更多得让你挤也挤不进去。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>
                <a:latin typeface="楷体" pitchFamily="49" charset="-122"/>
                <a:ea typeface="楷体" pitchFamily="49" charset="-122"/>
              </a:rPr>
              <a:t>冷风吹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进船舱里，呜呜地响，我的心情随之而益加苦闷。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Courier New" pitchFamily="49" charset="0"/>
              <a:buChar char="o"/>
            </a:pPr>
            <a:r>
              <a:rPr lang="zh-CN" altLang="en-US" dirty="0">
                <a:latin typeface="楷体" pitchFamily="49" charset="-122"/>
                <a:ea typeface="楷体" pitchFamily="49" charset="-122"/>
              </a:rPr>
              <a:t>反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衬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他的年纪虽小，器量却连大人都自叹弗如。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>
                <a:latin typeface="楷体" pitchFamily="49" charset="-122"/>
                <a:ea typeface="楷体" pitchFamily="49" charset="-122"/>
              </a:rPr>
              <a:t>我气得想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哭，但却纵声大笑。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>
                <a:latin typeface="楷体" pitchFamily="49" charset="-122"/>
                <a:ea typeface="楷体" pitchFamily="49" charset="-122"/>
              </a:rPr>
              <a:t>别人还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在山腰间蠕动，他已似箭登上山顶。</a:t>
            </a:r>
            <a:endParaRPr lang="en-US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衬托</a:t>
            </a:r>
            <a:endParaRPr lang="en-US" b="1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23083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562600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谐音双关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渭城朝雨浥轻尘，客舍青青柳</a:t>
            </a:r>
            <a:r>
              <a:rPr lang="zh-CN" altLang="en-US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（留）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色新。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明灯照空局，悠然未有期</a:t>
            </a:r>
            <a:r>
              <a:rPr lang="zh-CN" altLang="en-US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（棋）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趁早下斑</a:t>
            </a:r>
            <a:r>
              <a:rPr lang="zh-CN" altLang="en-US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（班）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，不要痘</a:t>
            </a:r>
            <a:r>
              <a:rPr lang="zh-CN" altLang="en-US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（逗）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留。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Courier New" pitchFamily="49" charset="0"/>
              <a:buChar char="o"/>
            </a:pPr>
            <a:r>
              <a:rPr lang="zh-CN" altLang="en-US" dirty="0">
                <a:latin typeface="楷体" pitchFamily="49" charset="-122"/>
                <a:ea typeface="楷体" pitchFamily="49" charset="-122"/>
              </a:rPr>
              <a:t>语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义双关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只要我们有根，纵然没有一片叶子遮身，仍旧是一株顶天立地的树。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台风过后，处处水灾，有人遂唱：“我家门前有小河，后面有山坡”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双关</a:t>
            </a:r>
            <a:endParaRPr lang="en-US" b="1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9749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讽刺性反语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>
                <a:latin typeface="楷体" pitchFamily="49" charset="-122"/>
                <a:ea typeface="楷体" pitchFamily="49" charset="-122"/>
              </a:rPr>
              <a:t>妈妈这般爱我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，我却时常顶撞她，实在是太孝顺了！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>
                <a:latin typeface="楷体" pitchFamily="49" charset="-122"/>
                <a:ea typeface="楷体" pitchFamily="49" charset="-122"/>
              </a:rPr>
              <a:t>这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些烂尾楼就是该家地产公司的大杰作。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Courier New" pitchFamily="49" charset="0"/>
              <a:buChar char="o"/>
            </a:pPr>
            <a:r>
              <a:rPr lang="zh-CN" altLang="en-US" dirty="0">
                <a:latin typeface="楷体" pitchFamily="49" charset="-122"/>
                <a:ea typeface="楷体" pitchFamily="49" charset="-122"/>
              </a:rPr>
              <a:t>非讽刺性反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语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钓鱼虽然乐趣多，给我们的生活增添了欢声笑语，但却遭到大人们的强烈反对</a:t>
            </a:r>
            <a:r>
              <a:rPr lang="en-US" altLang="zh-CN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他们认为这样做会有危险。因此我们只得停止进行这类犯罪活动，关在小屋里，努力学习。</a:t>
            </a:r>
            <a:endParaRPr lang="en-US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反语</a:t>
            </a:r>
            <a:endParaRPr lang="en-US" b="1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22393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聂耳以 </a:t>
            </a:r>
            <a:r>
              <a:rPr lang="en-US" altLang="zh-CN" sz="4000" dirty="0" smtClean="0">
                <a:latin typeface="楷体" pitchFamily="49" charset="-122"/>
                <a:ea typeface="楷体" pitchFamily="49" charset="-122"/>
              </a:rPr>
              <a:t>23 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岁的青春年华，过早地写下他生命的休止符。</a:t>
            </a:r>
            <a:endParaRPr lang="en-US" altLang="zh-CN" sz="40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他</a:t>
            </a:r>
            <a:r>
              <a:rPr lang="zh-CN" altLang="en-US" sz="4000" dirty="0">
                <a:latin typeface="楷体" pitchFamily="49" charset="-122"/>
                <a:ea typeface="楷体" pitchFamily="49" charset="-122"/>
              </a:rPr>
              <a:t>的脸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上隔三差五的就会添上几道伤疤，真让人不省心！</a:t>
            </a:r>
            <a:endParaRPr lang="en-US" altLang="zh-CN" sz="40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4000" dirty="0">
                <a:latin typeface="楷体" pitchFamily="49" charset="-122"/>
                <a:ea typeface="楷体" pitchFamily="49" charset="-122"/>
              </a:rPr>
              <a:t>每当有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人问他“你的个人问题如何啦”这问题，他总支支吾吾的，脸热得发烫。</a:t>
            </a:r>
            <a:endParaRPr lang="en-US" sz="40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婉曲</a:t>
            </a:r>
            <a:endParaRPr lang="en-US" b="1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3081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示现（呼人）呼告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朋友，在你的人生道路，你已经跋涉过多少道路？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>
                <a:latin typeface="楷体" pitchFamily="49" charset="-122"/>
                <a:ea typeface="楷体" pitchFamily="49" charset="-122"/>
              </a:rPr>
              <a:t>诸君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啊！醒醒吧！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Courier New" pitchFamily="49" charset="0"/>
              <a:buChar char="o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拟人（呼物）呼告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硕鼠！硕鼠！ 无食我黍。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你用甘甜的乳汁，哺育各族儿女。你用健美的臂膀，挽起高山大海。</a:t>
            </a:r>
            <a:endParaRPr lang="en-US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呼告</a:t>
            </a:r>
            <a:endParaRPr lang="en-US" b="1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3460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118</TotalTime>
  <Words>650</Words>
  <Application>Microsoft Office PowerPoint</Application>
  <PresentationFormat>On-screen Show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Concourse</vt:lpstr>
      <vt:lpstr>修辞</vt:lpstr>
      <vt:lpstr>顶真</vt:lpstr>
      <vt:lpstr>回文</vt:lpstr>
      <vt:lpstr>衬托</vt:lpstr>
      <vt:lpstr>双关</vt:lpstr>
      <vt:lpstr>反语</vt:lpstr>
      <vt:lpstr>婉曲</vt:lpstr>
      <vt:lpstr>呼告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修辞</dc:title>
  <dc:creator>User</dc:creator>
  <cp:lastModifiedBy>User</cp:lastModifiedBy>
  <cp:revision>11</cp:revision>
  <dcterms:created xsi:type="dcterms:W3CDTF">2014-03-21T05:56:41Z</dcterms:created>
  <dcterms:modified xsi:type="dcterms:W3CDTF">2014-03-21T07:55:34Z</dcterms:modified>
</cp:coreProperties>
</file>