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19032-03F8-40B8-8F19-09A0033ECE13}" type="datetimeFigureOut">
              <a:rPr lang="en-US" smtClean="0"/>
              <a:pPr/>
              <a:t>1/28/2010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0B834-553D-493B-B4AA-90F971B13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CP_92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0"/>
            <a:ext cx="6858000" cy="4025348"/>
          </a:xfrm>
          <a:prstGeom prst="rect">
            <a:avLst/>
          </a:prstGeom>
        </p:spPr>
      </p:pic>
      <p:pic>
        <p:nvPicPr>
          <p:cNvPr id="5" name="Picture 4" descr="DCP_92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224752"/>
            <a:ext cx="4114800" cy="2633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CP_92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010400" cy="2743200"/>
          </a:xfrm>
          <a:prstGeom prst="rect">
            <a:avLst/>
          </a:prstGeom>
        </p:spPr>
      </p:pic>
      <p:pic>
        <p:nvPicPr>
          <p:cNvPr id="5" name="Picture 4" descr="DCP_92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200400"/>
            <a:ext cx="5334000" cy="3246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CP_92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8600"/>
            <a:ext cx="4343400" cy="28385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3125" t="15333" r="31250" b="4667"/>
          <a:stretch>
            <a:fillRect/>
          </a:stretch>
        </p:blipFill>
        <p:spPr bwMode="auto">
          <a:xfrm>
            <a:off x="3581400" y="3276600"/>
            <a:ext cx="4572000" cy="326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92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4329951" cy="1600200"/>
          </a:xfrm>
          <a:prstGeom prst="rect">
            <a:avLst/>
          </a:prstGeom>
        </p:spPr>
      </p:pic>
      <p:pic>
        <p:nvPicPr>
          <p:cNvPr id="3" name="Picture 2" descr="DCP_92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2800"/>
            <a:ext cx="4709276" cy="1676400"/>
          </a:xfrm>
          <a:prstGeom prst="rect">
            <a:avLst/>
          </a:prstGeom>
        </p:spPr>
      </p:pic>
      <p:pic>
        <p:nvPicPr>
          <p:cNvPr id="4" name="Picture 3" descr="DCP_927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34000"/>
            <a:ext cx="5684108" cy="1143000"/>
          </a:xfrm>
          <a:prstGeom prst="rect">
            <a:avLst/>
          </a:prstGeom>
        </p:spPr>
      </p:pic>
      <p:pic>
        <p:nvPicPr>
          <p:cNvPr id="5" name="Picture 4" descr="DCP_927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3516" y="0"/>
            <a:ext cx="4810484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344" t="16667" r="30469" b="16667"/>
          <a:stretch>
            <a:fillRect/>
          </a:stretch>
        </p:blipFill>
        <p:spPr bwMode="auto">
          <a:xfrm>
            <a:off x="1219200" y="0"/>
            <a:ext cx="5791200" cy="336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5572712" cy="190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04800"/>
            <a:ext cx="5707583" cy="1752600"/>
          </a:xfrm>
          <a:prstGeom prst="rect">
            <a:avLst/>
          </a:prstGeom>
        </p:spPr>
      </p:pic>
      <p:pic>
        <p:nvPicPr>
          <p:cNvPr id="3" name="Picture 2" descr="DCP_27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514600"/>
            <a:ext cx="5619559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0"/>
            <a:ext cx="6043448" cy="1905000"/>
          </a:xfrm>
          <a:prstGeom prst="rect">
            <a:avLst/>
          </a:prstGeom>
        </p:spPr>
      </p:pic>
      <p:pic>
        <p:nvPicPr>
          <p:cNvPr id="3" name="Picture 2" descr="DCP_27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133600"/>
            <a:ext cx="7095023" cy="1629156"/>
          </a:xfrm>
          <a:prstGeom prst="rect">
            <a:avLst/>
          </a:prstGeom>
        </p:spPr>
      </p:pic>
      <p:pic>
        <p:nvPicPr>
          <p:cNvPr id="4" name="Picture 3" descr="DCP_27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050" y="4038601"/>
            <a:ext cx="468415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0"/>
            <a:ext cx="4098388" cy="1447800"/>
          </a:xfrm>
          <a:prstGeom prst="rect">
            <a:avLst/>
          </a:prstGeom>
        </p:spPr>
      </p:pic>
      <p:pic>
        <p:nvPicPr>
          <p:cNvPr id="3" name="Picture 2" descr="DCP_27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752600"/>
            <a:ext cx="4800600" cy="1226240"/>
          </a:xfrm>
          <a:prstGeom prst="rect">
            <a:avLst/>
          </a:prstGeom>
        </p:spPr>
      </p:pic>
      <p:pic>
        <p:nvPicPr>
          <p:cNvPr id="4" name="Picture 3" descr="DCP_27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276600"/>
            <a:ext cx="5971822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906" t="26000" r="28125" b="14000"/>
          <a:stretch>
            <a:fillRect/>
          </a:stretch>
        </p:blipFill>
        <p:spPr bwMode="auto">
          <a:xfrm>
            <a:off x="838200" y="0"/>
            <a:ext cx="5715000" cy="2956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352800"/>
            <a:ext cx="4333702" cy="2590800"/>
          </a:xfrm>
          <a:prstGeom prst="rect">
            <a:avLst/>
          </a:prstGeom>
        </p:spPr>
      </p:pic>
      <p:pic>
        <p:nvPicPr>
          <p:cNvPr id="4" name="Picture 3" descr="DCP_273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352800"/>
            <a:ext cx="4196401" cy="25999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1" y="914400"/>
            <a:ext cx="7494414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344" t="35333" r="28125" b="12667"/>
          <a:stretch>
            <a:fillRect/>
          </a:stretch>
        </p:blipFill>
        <p:spPr bwMode="auto">
          <a:xfrm>
            <a:off x="1066800" y="457200"/>
            <a:ext cx="67818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267200"/>
            <a:ext cx="5470973" cy="18211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609600"/>
            <a:ext cx="5030719" cy="2057400"/>
          </a:xfrm>
          <a:prstGeom prst="rect">
            <a:avLst/>
          </a:prstGeom>
        </p:spPr>
      </p:pic>
      <p:pic>
        <p:nvPicPr>
          <p:cNvPr id="3" name="Picture 2" descr="DCP_27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429000"/>
            <a:ext cx="5719928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344" t="24667" r="27344" b="14000"/>
          <a:stretch>
            <a:fillRect/>
          </a:stretch>
        </p:blipFill>
        <p:spPr bwMode="auto">
          <a:xfrm>
            <a:off x="914400" y="0"/>
            <a:ext cx="6858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191000"/>
            <a:ext cx="5296142" cy="22235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57200"/>
            <a:ext cx="5257800" cy="2164556"/>
          </a:xfrm>
          <a:prstGeom prst="rect">
            <a:avLst/>
          </a:prstGeom>
        </p:spPr>
      </p:pic>
      <p:pic>
        <p:nvPicPr>
          <p:cNvPr id="3" name="Picture 2" descr="DCP_27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3657600"/>
            <a:ext cx="6854613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4020302" cy="1524000"/>
          </a:xfrm>
          <a:prstGeom prst="rect">
            <a:avLst/>
          </a:prstGeom>
        </p:spPr>
      </p:pic>
      <p:pic>
        <p:nvPicPr>
          <p:cNvPr id="3" name="Picture 2" descr="DCP_27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04800"/>
            <a:ext cx="4596984" cy="1524000"/>
          </a:xfrm>
          <a:prstGeom prst="rect">
            <a:avLst/>
          </a:prstGeom>
        </p:spPr>
      </p:pic>
      <p:pic>
        <p:nvPicPr>
          <p:cNvPr id="4" name="Picture 3" descr="DCP_27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99" y="2209800"/>
            <a:ext cx="7359333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344" t="26000" r="28125" b="16667"/>
          <a:stretch>
            <a:fillRect/>
          </a:stretch>
        </p:blipFill>
        <p:spPr bwMode="auto">
          <a:xfrm>
            <a:off x="914400" y="0"/>
            <a:ext cx="6781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038600"/>
            <a:ext cx="6742242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99" y="2590800"/>
            <a:ext cx="6896543" cy="4038600"/>
          </a:xfrm>
          <a:prstGeom prst="rect">
            <a:avLst/>
          </a:prstGeom>
        </p:spPr>
      </p:pic>
      <p:pic>
        <p:nvPicPr>
          <p:cNvPr id="4" name="Picture 3" descr="DCP_27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0"/>
            <a:ext cx="4419600" cy="24499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4687" t="14000" r="33594" b="7333"/>
          <a:stretch>
            <a:fillRect/>
          </a:stretch>
        </p:blipFill>
        <p:spPr bwMode="auto">
          <a:xfrm>
            <a:off x="1066800" y="685800"/>
            <a:ext cx="714213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609600"/>
            <a:ext cx="3174521" cy="1143000"/>
          </a:xfrm>
          <a:prstGeom prst="rect">
            <a:avLst/>
          </a:prstGeom>
        </p:spPr>
      </p:pic>
      <p:pic>
        <p:nvPicPr>
          <p:cNvPr id="3" name="Picture 2" descr="DCP_27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81000"/>
            <a:ext cx="4198742" cy="1066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 l="3906" t="14000" r="33594" b="10000"/>
          <a:stretch>
            <a:fillRect/>
          </a:stretch>
        </p:blipFill>
        <p:spPr bwMode="auto">
          <a:xfrm>
            <a:off x="1143000" y="2057400"/>
            <a:ext cx="6400800" cy="456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5821294" cy="3124200"/>
          </a:xfrm>
          <a:prstGeom prst="rect">
            <a:avLst/>
          </a:prstGeom>
        </p:spPr>
      </p:pic>
      <p:pic>
        <p:nvPicPr>
          <p:cNvPr id="3" name="Picture 2" descr="DCP_27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276600"/>
            <a:ext cx="3204754" cy="1524000"/>
          </a:xfrm>
          <a:prstGeom prst="rect">
            <a:avLst/>
          </a:prstGeom>
        </p:spPr>
      </p:pic>
      <p:pic>
        <p:nvPicPr>
          <p:cNvPr id="4" name="Picture 3" descr="DCP_27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600" y="4953000"/>
            <a:ext cx="5745109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0"/>
            <a:ext cx="4903449" cy="2438400"/>
          </a:xfrm>
          <a:prstGeom prst="rect">
            <a:avLst/>
          </a:prstGeom>
        </p:spPr>
      </p:pic>
      <p:pic>
        <p:nvPicPr>
          <p:cNvPr id="3" name="Picture 2" descr="DCP_27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2514599"/>
            <a:ext cx="6400800" cy="42700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362200"/>
            <a:ext cx="7824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Close the box, then turn it upside-down to attach the lock motor as shown below.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906" t="23333" r="34375" b="11333"/>
          <a:stretch>
            <a:fillRect/>
          </a:stretch>
        </p:blipFill>
        <p:spPr bwMode="auto">
          <a:xfrm>
            <a:off x="76200" y="76200"/>
            <a:ext cx="60198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DCP_27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191000"/>
            <a:ext cx="5562600" cy="23807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877"/>
            <a:ext cx="4495800" cy="1864780"/>
          </a:xfrm>
          <a:prstGeom prst="rect">
            <a:avLst/>
          </a:prstGeom>
        </p:spPr>
      </p:pic>
      <p:pic>
        <p:nvPicPr>
          <p:cNvPr id="3" name="Picture 2" descr="DCP_2704.JPG"/>
          <p:cNvPicPr>
            <a:picLocks noChangeAspect="1"/>
          </p:cNvPicPr>
          <p:nvPr/>
        </p:nvPicPr>
        <p:blipFill>
          <a:blip r:embed="rId3"/>
          <a:srcRect l="5208" t="1506" r="7291" b="2096"/>
          <a:stretch>
            <a:fillRect/>
          </a:stretch>
        </p:blipFill>
        <p:spPr>
          <a:xfrm>
            <a:off x="2286000" y="1981200"/>
            <a:ext cx="6400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7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86454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14844" t="20667" r="42188" b="26000"/>
          <a:stretch>
            <a:fillRect/>
          </a:stretch>
        </p:blipFill>
        <p:spPr bwMode="auto">
          <a:xfrm>
            <a:off x="2590800" y="0"/>
            <a:ext cx="345757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l="781" t="15333" r="44531" b="14000"/>
          <a:stretch>
            <a:fillRect/>
          </a:stretch>
        </p:blipFill>
        <p:spPr bwMode="auto">
          <a:xfrm>
            <a:off x="1600200" y="2590800"/>
            <a:ext cx="533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344" t="19333" r="45313" b="15333"/>
          <a:stretch>
            <a:fillRect/>
          </a:stretch>
        </p:blipFill>
        <p:spPr bwMode="auto">
          <a:xfrm>
            <a:off x="1600200" y="1143000"/>
            <a:ext cx="5105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CP_26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-1"/>
            <a:ext cx="5410200" cy="3925335"/>
          </a:xfrm>
          <a:prstGeom prst="rect">
            <a:avLst/>
          </a:prstGeom>
        </p:spPr>
      </p:pic>
      <p:pic>
        <p:nvPicPr>
          <p:cNvPr id="3" name="Picture 2" descr="DCP_26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038600"/>
            <a:ext cx="3200400" cy="2569886"/>
          </a:xfrm>
          <a:prstGeom prst="rect">
            <a:avLst/>
          </a:prstGeom>
        </p:spPr>
      </p:pic>
      <p:pic>
        <p:nvPicPr>
          <p:cNvPr id="4" name="Picture 3" descr="DCP_269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038600"/>
            <a:ext cx="3200400" cy="2535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4114800"/>
            <a:ext cx="1060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Unlocked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72400" y="4038600"/>
            <a:ext cx="836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Locked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19</Words>
  <Application>Microsoft Office PowerPoint</Application>
  <PresentationFormat>On-screen Show (4:3)</PresentationFormat>
  <Paragraphs>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Vseng</dc:creator>
  <cp:lastModifiedBy>Vseng</cp:lastModifiedBy>
  <cp:revision>6</cp:revision>
  <dcterms:created xsi:type="dcterms:W3CDTF">2010-01-26T02:57:03Z</dcterms:created>
  <dcterms:modified xsi:type="dcterms:W3CDTF">2010-01-28T07:01:07Z</dcterms:modified>
</cp:coreProperties>
</file>