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8" r:id="rId3"/>
    <p:sldId id="259" r:id="rId4"/>
    <p:sldId id="265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268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98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73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1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94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4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633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1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71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802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703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75730-4840-4346-9A16-2694D0D8DCEC}" type="datetimeFigureOut">
              <a:rPr lang="en-US" smtClean="0"/>
              <a:t>1/21/2018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872A8-D679-4969-AFD2-EB1FB1E70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661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5473" y="2670443"/>
            <a:ext cx="10515600" cy="1325563"/>
          </a:xfrm>
        </p:spPr>
        <p:txBody>
          <a:bodyPr/>
          <a:lstStyle/>
          <a:p>
            <a:pPr algn="ctr"/>
            <a:r>
              <a:rPr lang="en-US" dirty="0" smtClean="0"/>
              <a:t>2011</a:t>
            </a:r>
            <a:r>
              <a:rPr lang="zh-CN" altLang="en-US" dirty="0" smtClean="0"/>
              <a:t>年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140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525" t="1" r="2875" b="40836"/>
          <a:stretch/>
        </p:blipFill>
        <p:spPr>
          <a:xfrm>
            <a:off x="0" y="0"/>
            <a:ext cx="12191999" cy="37612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256" t="5933" r="1501"/>
          <a:stretch/>
        </p:blipFill>
        <p:spPr>
          <a:xfrm>
            <a:off x="1169729" y="3703113"/>
            <a:ext cx="10551704" cy="12981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058" b="3327"/>
          <a:stretch/>
        </p:blipFill>
        <p:spPr>
          <a:xfrm>
            <a:off x="611586" y="5236926"/>
            <a:ext cx="11284436" cy="4969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8467" t="16321" r="14679" b="17793"/>
          <a:stretch/>
        </p:blipFill>
        <p:spPr>
          <a:xfrm>
            <a:off x="1150479" y="5733842"/>
            <a:ext cx="10570954" cy="37348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453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1313" b="1168"/>
          <a:stretch/>
        </p:blipFill>
        <p:spPr>
          <a:xfrm>
            <a:off x="762065" y="180305"/>
            <a:ext cx="8716785" cy="9272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65" y="2157203"/>
            <a:ext cx="9899991" cy="6273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65" y="3834212"/>
            <a:ext cx="10103217" cy="6402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2210" t="1" r="6574" b="891"/>
          <a:stretch/>
        </p:blipFill>
        <p:spPr>
          <a:xfrm>
            <a:off x="1284963" y="1107583"/>
            <a:ext cx="4932609" cy="8628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5716" t="1" b="6306"/>
          <a:stretch/>
        </p:blipFill>
        <p:spPr>
          <a:xfrm>
            <a:off x="1284963" y="2713837"/>
            <a:ext cx="9988159" cy="8306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6875" r="9382"/>
          <a:stretch/>
        </p:blipFill>
        <p:spPr>
          <a:xfrm>
            <a:off x="1184854" y="4413607"/>
            <a:ext cx="5112915" cy="229628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3010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716" y="2580291"/>
            <a:ext cx="10515600" cy="1325563"/>
          </a:xfrm>
        </p:spPr>
        <p:txBody>
          <a:bodyPr/>
          <a:lstStyle/>
          <a:p>
            <a:pPr algn="ctr"/>
            <a:r>
              <a:rPr lang="en-US" altLang="zh-CN" dirty="0" smtClean="0"/>
              <a:t>2014</a:t>
            </a:r>
            <a:r>
              <a:rPr lang="zh-CN" altLang="en-US" dirty="0" smtClean="0"/>
              <a:t>年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35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5880477" cy="6280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16951" r="76080" b="-3868"/>
          <a:stretch/>
        </p:blipFill>
        <p:spPr>
          <a:xfrm>
            <a:off x="1645965" y="671975"/>
            <a:ext cx="1637505" cy="6412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54426"/>
            <a:ext cx="5880476" cy="8410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t="18421" r="89564" b="28759"/>
          <a:stretch/>
        </p:blipFill>
        <p:spPr>
          <a:xfrm>
            <a:off x="1604746" y="2464054"/>
            <a:ext cx="859971" cy="2914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996702"/>
            <a:ext cx="5880476" cy="751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r="7511" b="-2591"/>
          <a:stretch/>
        </p:blipFill>
        <p:spPr>
          <a:xfrm>
            <a:off x="1658828" y="3818170"/>
            <a:ext cx="7832902" cy="3545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68118" y="101789"/>
            <a:ext cx="3860750" cy="33563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0476" y="360020"/>
            <a:ext cx="577524" cy="32839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93340" y="1844951"/>
            <a:ext cx="551796" cy="3137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60843" y="3120023"/>
            <a:ext cx="416789" cy="28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52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6975"/>
            <a:ext cx="5553937" cy="13222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b="19814"/>
          <a:stretch/>
        </p:blipFill>
        <p:spPr>
          <a:xfrm>
            <a:off x="1132898" y="2313952"/>
            <a:ext cx="11059102" cy="3519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9416" y="258508"/>
            <a:ext cx="4442187" cy="18107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8636" y="1674644"/>
            <a:ext cx="499134" cy="34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80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4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宋体</vt:lpstr>
      <vt:lpstr>Arial</vt:lpstr>
      <vt:lpstr>Calibri</vt:lpstr>
      <vt:lpstr>Calibri Light</vt:lpstr>
      <vt:lpstr>Office Theme</vt:lpstr>
      <vt:lpstr>2011年</vt:lpstr>
      <vt:lpstr>PowerPoint Presentation</vt:lpstr>
      <vt:lpstr>PowerPoint Presentation</vt:lpstr>
      <vt:lpstr>2014年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10</cp:revision>
  <dcterms:created xsi:type="dcterms:W3CDTF">2017-12-29T03:44:08Z</dcterms:created>
  <dcterms:modified xsi:type="dcterms:W3CDTF">2018-01-21T09:28:09Z</dcterms:modified>
</cp:coreProperties>
</file>