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79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336E4-ACDF-4061-869F-B7EEA43309EF}" type="datetimeFigureOut">
              <a:rPr lang="en-MY" smtClean="0"/>
              <a:t>23/4/2013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F6B5A-B7E3-420D-8025-29A0264E15BC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9145712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336E4-ACDF-4061-869F-B7EEA43309EF}" type="datetimeFigureOut">
              <a:rPr lang="en-MY" smtClean="0"/>
              <a:t>23/4/2013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F6B5A-B7E3-420D-8025-29A0264E15BC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7702840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336E4-ACDF-4061-869F-B7EEA43309EF}" type="datetimeFigureOut">
              <a:rPr lang="en-MY" smtClean="0"/>
              <a:t>23/4/2013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F6B5A-B7E3-420D-8025-29A0264E15BC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823450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336E4-ACDF-4061-869F-B7EEA43309EF}" type="datetimeFigureOut">
              <a:rPr lang="en-MY" smtClean="0"/>
              <a:t>23/4/2013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F6B5A-B7E3-420D-8025-29A0264E15BC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7431295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336E4-ACDF-4061-869F-B7EEA43309EF}" type="datetimeFigureOut">
              <a:rPr lang="en-MY" smtClean="0"/>
              <a:t>23/4/2013</a:t>
            </a:fld>
            <a:endParaRPr lang="en-MY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F6B5A-B7E3-420D-8025-29A0264E15BC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9162862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336E4-ACDF-4061-869F-B7EEA43309EF}" type="datetimeFigureOut">
              <a:rPr lang="en-MY" smtClean="0"/>
              <a:t>23/4/2013</a:t>
            </a:fld>
            <a:endParaRPr lang="en-MY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F6B5A-B7E3-420D-8025-29A0264E15BC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7633497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336E4-ACDF-4061-869F-B7EEA43309EF}" type="datetimeFigureOut">
              <a:rPr lang="en-MY" smtClean="0"/>
              <a:t>23/4/2013</a:t>
            </a:fld>
            <a:endParaRPr lang="en-MY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F6B5A-B7E3-420D-8025-29A0264E15BC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0389604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336E4-ACDF-4061-869F-B7EEA43309EF}" type="datetimeFigureOut">
              <a:rPr lang="en-MY" smtClean="0"/>
              <a:t>23/4/2013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F6B5A-B7E3-420D-8025-29A0264E15BC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3590008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MY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336E4-ACDF-4061-869F-B7EEA43309EF}" type="datetimeFigureOut">
              <a:rPr lang="en-MY" smtClean="0"/>
              <a:t>23/4/2013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F6B5A-B7E3-420D-8025-29A0264E15BC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42699831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336E4-ACDF-4061-869F-B7EEA43309EF}" type="datetimeFigureOut">
              <a:rPr lang="en-MY" smtClean="0"/>
              <a:t>23/4/2013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F6B5A-B7E3-420D-8025-29A0264E15BC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9295050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336E4-ACDF-4061-869F-B7EEA43309EF}" type="datetimeFigureOut">
              <a:rPr lang="en-MY" smtClean="0"/>
              <a:t>23/4/2013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F6B5A-B7E3-420D-8025-29A0264E15BC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0637174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2336E4-ACDF-4061-869F-B7EEA43309EF}" type="datetimeFigureOut">
              <a:rPr lang="en-MY" smtClean="0"/>
              <a:t>23/4/2013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F6B5A-B7E3-420D-8025-29A0264E15BC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4084353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CN" altLang="en-US" sz="4800" dirty="0" smtClean="0">
                <a:latin typeface="黑体" pitchFamily="49" charset="-122"/>
                <a:ea typeface="黑体" pitchFamily="49" charset="-122"/>
              </a:rPr>
              <a:t>如梦令</a:t>
            </a:r>
            <a:endParaRPr lang="en-MY" sz="4800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chemeClr val="tx1"/>
                </a:solidFill>
              </a:rPr>
              <a:t>李清照</a:t>
            </a:r>
            <a:endParaRPr lang="en-MY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44034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作者简介</a:t>
            </a:r>
            <a:endParaRPr lang="en-MY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zh-CN" altLang="en-US" sz="3600" b="1" dirty="0" smtClean="0"/>
              <a:t>宋代女词人，自号易安居士。济南章丘（今属山东省）人。</a:t>
            </a:r>
            <a:endParaRPr lang="en-US" altLang="zh-CN" sz="3600" b="1" dirty="0" smtClean="0"/>
          </a:p>
          <a:p>
            <a:r>
              <a:rPr lang="zh-CN" altLang="en-US" sz="3600" b="1" dirty="0"/>
              <a:t>作</a:t>
            </a:r>
            <a:r>
              <a:rPr lang="zh-CN" altLang="en-US" sz="3600" b="1" dirty="0" smtClean="0"/>
              <a:t>品反映闺中生活的思想感情。写自然风光、离别相思之情。</a:t>
            </a:r>
            <a:endParaRPr lang="en-US" altLang="zh-CN" sz="3600" b="1" dirty="0" smtClean="0"/>
          </a:p>
          <a:p>
            <a:r>
              <a:rPr lang="zh-CN" altLang="en-US" sz="3600" b="1" dirty="0"/>
              <a:t>词</a:t>
            </a:r>
            <a:r>
              <a:rPr lang="zh-CN" altLang="en-US" sz="3600" b="1" dirty="0" smtClean="0"/>
              <a:t>风清丽明快。</a:t>
            </a:r>
            <a:endParaRPr lang="en-US" altLang="zh-CN" sz="3600" b="1" dirty="0" smtClean="0"/>
          </a:p>
          <a:p>
            <a:r>
              <a:rPr lang="zh-CN" altLang="en-US" sz="3600" b="1" dirty="0"/>
              <a:t>后</a:t>
            </a:r>
            <a:r>
              <a:rPr lang="zh-CN" altLang="en-US" sz="3600" b="1" dirty="0" smtClean="0"/>
              <a:t>期的词，因国破家亡和个人生活的种种悲惨遭遇，表现关切国家命运、伤时念旧和怀乡悼亡的感情。</a:t>
            </a:r>
            <a:endParaRPr lang="en-MY" sz="3600" b="1" dirty="0"/>
          </a:p>
        </p:txBody>
      </p:sp>
    </p:spTree>
    <p:extLst>
      <p:ext uri="{BB962C8B-B14F-4D97-AF65-F5344CB8AC3E}">
        <p14:creationId xmlns:p14="http://schemas.microsoft.com/office/powerpoint/2010/main" val="19928907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1143000"/>
          </a:xfrm>
        </p:spPr>
        <p:txBody>
          <a:bodyPr/>
          <a:lstStyle/>
          <a:p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体裁</a:t>
            </a:r>
            <a:endParaRPr lang="en-MY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996952"/>
            <a:ext cx="8229600" cy="3129211"/>
          </a:xfrm>
        </p:spPr>
        <p:txBody>
          <a:bodyPr>
            <a:normAutofit/>
          </a:bodyPr>
          <a:lstStyle/>
          <a:p>
            <a:pPr algn="ctr"/>
            <a:r>
              <a:rPr lang="zh-CN" altLang="en-US" sz="4400" b="1" dirty="0" smtClean="0"/>
              <a:t>词，属小令、单调。</a:t>
            </a:r>
            <a:endParaRPr lang="en-MY" sz="4400" b="1" dirty="0"/>
          </a:p>
        </p:txBody>
      </p:sp>
    </p:spTree>
    <p:extLst>
      <p:ext uri="{BB962C8B-B14F-4D97-AF65-F5344CB8AC3E}">
        <p14:creationId xmlns:p14="http://schemas.microsoft.com/office/powerpoint/2010/main" val="16854261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1143000"/>
          </a:xfrm>
        </p:spPr>
        <p:txBody>
          <a:bodyPr/>
          <a:lstStyle/>
          <a:p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主题思想</a:t>
            </a:r>
            <a:endParaRPr lang="en-MY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420888"/>
            <a:ext cx="8229600" cy="3705275"/>
          </a:xfrm>
        </p:spPr>
        <p:txBody>
          <a:bodyPr>
            <a:normAutofit/>
          </a:bodyPr>
          <a:lstStyle/>
          <a:p>
            <a:pPr algn="ctr"/>
            <a:r>
              <a:rPr lang="zh-CN" altLang="en-US" sz="4400" b="1" dirty="0" smtClean="0"/>
              <a:t>反映了女词人早期悠闲生活的一个侧面，表现了她惜花的思想感情。</a:t>
            </a:r>
            <a:endParaRPr lang="en-MY" sz="4400" b="1" dirty="0"/>
          </a:p>
        </p:txBody>
      </p:sp>
    </p:spTree>
    <p:extLst>
      <p:ext uri="{BB962C8B-B14F-4D97-AF65-F5344CB8AC3E}">
        <p14:creationId xmlns:p14="http://schemas.microsoft.com/office/powerpoint/2010/main" val="14161132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课文结构</a:t>
            </a:r>
            <a:endParaRPr lang="en-MY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4000" b="1" dirty="0" smtClean="0"/>
              <a:t>开头两句，写女主人清晨醒来，残酒未消，却记起了昨夜的骤风疏雨。</a:t>
            </a:r>
            <a:endParaRPr lang="en-US" altLang="zh-CN" sz="4000" b="1" dirty="0" smtClean="0"/>
          </a:p>
          <a:p>
            <a:r>
              <a:rPr lang="zh-CN" altLang="en-US" sz="4000" b="1" dirty="0" smtClean="0"/>
              <a:t>三、四两句，写女主人真正关心的是风雨后的海棠。</a:t>
            </a:r>
            <a:endParaRPr lang="en-US" altLang="zh-CN" sz="4000" b="1" dirty="0" smtClean="0"/>
          </a:p>
          <a:p>
            <a:r>
              <a:rPr lang="zh-CN" altLang="en-US" sz="4000" b="1" dirty="0" smtClean="0"/>
              <a:t>五、六、七句，写女主人对风雨后海棠的痛惜。</a:t>
            </a:r>
            <a:endParaRPr lang="en-MY" sz="4000" b="1" dirty="0"/>
          </a:p>
        </p:txBody>
      </p:sp>
    </p:spTree>
    <p:extLst>
      <p:ext uri="{BB962C8B-B14F-4D97-AF65-F5344CB8AC3E}">
        <p14:creationId xmlns:p14="http://schemas.microsoft.com/office/powerpoint/2010/main" val="7169338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980728"/>
            <a:ext cx="8229600" cy="1143000"/>
          </a:xfrm>
        </p:spPr>
        <p:txBody>
          <a:bodyPr/>
          <a:lstStyle/>
          <a:p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写作特点</a:t>
            </a:r>
            <a:endParaRPr lang="en-MY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924944"/>
            <a:ext cx="8229600" cy="3201219"/>
          </a:xfrm>
        </p:spPr>
        <p:txBody>
          <a:bodyPr>
            <a:normAutofit/>
          </a:bodyPr>
          <a:lstStyle/>
          <a:p>
            <a:pPr algn="ctr"/>
            <a:r>
              <a:rPr lang="zh-CN" altLang="en-US" sz="4400" b="1" dirty="0" smtClean="0"/>
              <a:t>借叙述抒情。</a:t>
            </a:r>
            <a:endParaRPr lang="en-MY" sz="4400" b="1" dirty="0"/>
          </a:p>
        </p:txBody>
      </p:sp>
    </p:spTree>
    <p:extLst>
      <p:ext uri="{BB962C8B-B14F-4D97-AF65-F5344CB8AC3E}">
        <p14:creationId xmlns:p14="http://schemas.microsoft.com/office/powerpoint/2010/main" val="40509626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249</Words>
  <Application>Microsoft Office PowerPoint</Application>
  <PresentationFormat>On-screen Show (4:3)</PresentationFormat>
  <Paragraphs>17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如梦令</vt:lpstr>
      <vt:lpstr>作者简介</vt:lpstr>
      <vt:lpstr>体裁</vt:lpstr>
      <vt:lpstr>主题思想</vt:lpstr>
      <vt:lpstr>课文结构</vt:lpstr>
      <vt:lpstr>写作特点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yan</dc:creator>
  <cp:lastModifiedBy>yan</cp:lastModifiedBy>
  <cp:revision>5</cp:revision>
  <dcterms:created xsi:type="dcterms:W3CDTF">2013-04-22T00:33:51Z</dcterms:created>
  <dcterms:modified xsi:type="dcterms:W3CDTF">2013-04-22T23:15:01Z</dcterms:modified>
</cp:coreProperties>
</file>