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2C195F4-58CC-428F-80B7-374ED45E38B5}" type="datetimeFigureOut">
              <a:rPr lang="en-MY" smtClean="0"/>
              <a:t>27/6/2013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6D04F40-A6B0-4E31-B6DD-CBF3F2D4F112}" type="slidenum">
              <a:rPr lang="en-MY" smtClean="0"/>
              <a:t>‹#›</a:t>
            </a:fld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854037.htm" TargetMode="External"/><Relationship Id="rId7" Type="http://schemas.openxmlformats.org/officeDocument/2006/relationships/image" Target="../media/image6.png"/><Relationship Id="rId2" Type="http://schemas.openxmlformats.org/officeDocument/2006/relationships/hyperlink" Target="http://baike.baidu.com/view/13925.htm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baike.baidu.com/view/2347.ht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baike.baidu.com/view/83238.ht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105933.htm" TargetMode="External"/><Relationship Id="rId2" Type="http://schemas.openxmlformats.org/officeDocument/2006/relationships/hyperlink" Target="http://baike.baidu.com/view/149435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ike.com/wiki/%E4%BF%9D%E5%81%A5" TargetMode="External"/><Relationship Id="rId2" Type="http://schemas.openxmlformats.org/officeDocument/2006/relationships/hyperlink" Target="http://www.baike.com/wiki/%E9%9B%80%E6%96%9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://www.baike.com/wiki/%E9%A5%AE%E5%93%8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baike.com/wiki/%E6%81%B6%E9%AD%9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402" y="3789040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6600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二</a:t>
            </a:r>
            <a:r>
              <a:rPr lang="zh-CN" altLang="en-US" sz="6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月</a:t>
            </a:r>
            <a:r>
              <a:rPr lang="zh-CN" altLang="en-US" sz="6600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兰</a:t>
            </a:r>
            <a:endParaRPr lang="en-MY" sz="6600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AutoShape 2" descr="data:image/jpeg;base64,/9j/4AAQSkZJRgABAQAAAQABAAD/2wCEAAkGBhQSERUUExQWFRUWGBwYGRgYFxgXGBwaHRoaHBgfGB8YHCYfGBwjGhgYHy8gJCgpLSwsFx4xNTAqNSYrLCkBCQoKDgwOGg8PGiwkHyQtLDQpLy8sLCwpLCksLCwsKiwsLCwsLCwsKiwsLCwsLCwqLCwsLCwsLCwsLCwsLCwsLP/AABEIALgBEgMBIgACEQEDEQH/xAAbAAACAwEBAQAAAAAAAAAAAAAEBQIDBgABB//EAD4QAAIBAwMDAwMBBQYFAwUAAAECEQMSIQAEMQUiQRNRYQYycYEUI0KRoRViscHR8DNDUnKSByThFlOCk/H/xAAZAQADAQEBAAAAAAAAAAAAAAABAgMABAX/xAAxEQACAgEDAQUIAwEAAwEAAAABAgARIQMSMUEEE1Fh8BQiMnGBkaHBseHx0SNCYhX/2gAMAwEAAhEDEQA/APlm3UWg++r6UWQDqihTEcnjVlLCn/HXERdyFYMsp4KnXb+sPSM8k6pWr2g6G37m1dEJbC4wF1A151oeh1gtJiffSCnzoiruBaEUECc/Oq6q7xtjuLFQuj+9qlmx8ac72pCgwPaNCbHbkRcQO2dSr1jDCQcDXI3vOAOBI/E3lHFKvAWPbVNDdtBn3InVe13IZf01XtK5kqPfXNs5xIkcwmtPmToJzNQYwBorc7gxb/XQGyp3EnOTp0GCYqjFzzc1Sqkce2radaIBMwJJ+dQ6zSAAIGvacGnaMFuZ1QAFAZUAFRDdsoAznXrKAedQJKIAROq6sRkjUKzIEZlw3JKkD21Sm4hc8gaG2rG1vcTqBaFE51YaY4lgvSS3dWMfrqC0zaDzqtQah+AM6tQEpg8HVCKFRyKFQjxnVNQdyA+/jRBMgDnQrxeBEYOpJzJLzCtwBj41LbkRmTnS+pVm1dW09yQOcax0zVTFDUOruDwNC7jcEKcarp1snUNxUlDnWVKMIWjC9i0xGMauqc6EoJ2gExGo+uQ/A0ClsSICLJnu9r/uyD7aR0qsC4GDps265Uex0h8xrr0FoEGdGkKFSVTJJ86fbB1aiiMBGfGkNYwdG0637pY5Gqaq7gI7ixA+q7UI8L9p40MqdpPtGiuo+PfQinB1VL2i4V4kZ17rzXaeNGyV9dVftP51VQGRqyuMNqIUAxAKk6Sdv6aF3D9saLvtUE+2ltWpJOmAjASdAZ0ZtXveXyAP/wCaD240bs6LFcDk6zVA3EK/aO4RxGvHaQSNUUzDSfGpCpN39NTCUcQBcwzhRJ/TUdu0GR76oc4BJ8a9og2zoFBUXbYML3dYj9dFbGoAkcH30uqCbfPvq2k8DOpnStai7MVJb2pJA/XUU3UrHEHnVQqTB8TA/Go0mg/qdMqCqjbaWMKe47F86h9/B0Ohxj3OoK8EfOkOn1EkU8IVRXLiY1QNziD441FGgtrxsj8DTbR1jhZ1J7VJ8E5Gqv2jEfOvR9saoHP6jVAo6xqjJ9wWg+3Oh/Ul58Rrxgc5g6jT+dDYIiieNUz+AdQoP+s69rAd3xgaicRHOm2x6hAPInUmaKcg50OrYJ86k0BI86BSKRDKBlZJzqAIumfGqto2B/hqFZRcSOJ1MaeTFC5MgT3g6X1V7j+dHinnQtdox786soqWGIPXOdFbci0D50JUGiqKnGNORYqM3Eh1JRAI0EnB0d1H7RoOmvP41lwIF4leu12u08aNKIjUgszGdQpDOrqC5MamYBAt3VOB7DVFJLjGpbxe86u2iQPzpukMlVS0/pjR/Sa3I0HvqpMDRn09t5qHOIzpG+HMVuJUV+7jnUBTNsnVymSf+46IrL2AfnWusQjmUOnaup0akY+ddTBa0DwNeVQQTrHIgAzCtpUFzGPGND1TLBffn8aI2hCAluLToPajN3vo1B1MtYwoHkHn41C0yP56t3gAK/idcmJ0gjD4ZeMKZ0K0dvvGiaj8/MarRJY/A0QIpWDFsn8akVhPzqDrnXtRsDRjVPFYjVLYOrH51BxJ00UcQg1MDUQdRVca8Y40tQKJ1Ui2fnUm4Gqz9n669LYGjUxEsSn2zryqZGrKNSUC/OrN5GAPfWuNWYNtODr1xgfz1btKPYW+SNe7unBUD/pGlsXBWZVHzBjUauyJpXe2dX1qHLeONWVmijBn21gfCYxEw0121OEQxznOlCt4076dWu9NfY6djUYixAOp/aMRnQVDz+NM/qRu+32J0v2SSdYHFzKKg2u1Y9IgkfOu01wzXU/py2GIaDP5HtOqt50Z6Ek/H8jre3m33OqxSVwSyyPbXAe1eInMO0eInyXftLk++jtptZo3AG4N+ka8+pKKruKiqIUHGtb9GKG2yj+8bvxro1NTagYSzvtFzEbwd2juhbKpUc2SMRP6a76kAG6qBRgGNaf6De2k7Bbpb/LWfU2puqB3pbizovRC4a4ZBj20Tvuj2lYBgzPtrZRcRCwT7DXp2TEycrE65T2lj0k+/wDKY7o/09MgtafnQHVtpY9oM63n7Hz7+NC1egKWDNyPHzojtWKIgGuLuZBti1T00Xlzb/LTBvpNlJF64gfz1oqHRVVgwwQI0QvTwZhuTJ1VO1oBREbvVmF+oenNRqIrEHHjTLo30+tWmGZsnxrR736fFX7iG/x1LbdMFMRx40ntSBgaxMNYcATF0ukl6tikCZ5+NT2XTyBWvNsCOOdbalsFBm0T7+dS/YEOCBpT2xQfhgOvfSfOd309ktkfcJH68a9odOL1FX3H6Tr6Nu+nJAJAJ1Cns0iQse+NL7Z/8zd9jiY+p9Nm1iCMTOgOmdENWt6ZNvbM6+kN0XGBM50O/T7CGVO730fbc/DANauRMltvpUepUVmxTAgjz76F33Q1VmAYkWXLjJPtrapspuIUyefnVO82fHbnTHtanIEPfUeJjuodACIWBMALE+/nV276Gr7dHQAEQrHj+mtM9FaghlkAwdXP05YAtP8AvjQ9so8Qd75TC/2UVKAfxRP+up7rparuFS+QeT7a3NHpS8gTA50vr/TE1Liczj8aqvaV25Ecay8mZP8AYopqQ2GciPiedFdQ6co3CrdKwM60o+l0tUCSFMx+dFP0dRkgT76B7Vp9BN3yzFNtR6rqplJge+iOvdPVBCyQR/lrSjotO4tmT50v+ptqBQcnkDBnSd+C2BzN3qmfOPOtJ9LdNDy5aLT/AJazYGtX9GoH9VSYwDOux22izLE0Lin6i20G6ZliP5aA6ehLY0/+uaYVkA4zoD6W2C1XYN4E6AcFN0UMKuN//pEHPqDOf56806DIMW8Y12uXvonerGVFnkYx/ppmlAQGuA9x51JgSYtaRAMDUqr+kAKikE++MaYdjbqJEaM+SfVSxu6o/vf6a2f0AqDbSRJLkNH9NZX6q2L/ALQ7BGKs9oa0wWiYmImMxrY/Qe3qUto5emQGftkc/wC41d9Pcm2dDpuFTBdaM7mr/wB51tP/AE8Qmi5uUd3B5Osxv+gVm3DolNmLEkAKRyfnWx+kNg1Pb96Mj3HmRxrammdu2odRMVNXS25FvaT5kYOr6W0UySfux+Pb9dR2D+pTw0GYPkaIdXpqABMZMQRH+M6y9loC4q6OBF9agV9pX9Z+RqunXlodeRzB406d1IuUw8YuwP6aE2pqMGEd3AEi0f6jTDsSjIMPsw6QFFucnJCjyNLN0Kkk4HEQf951oKi1FhiFkCDntI866kssZTB+RH9dN7Ha1CdD3aiTal57sZH5j3GmFOmC32t5g/A5xq1XRXNoBLDE5gedDvtWUzLZ7rjIn8aQ9hGAJPuCOIWnTmOcfGqfQZTPafONWUd1kFn5wQffxxr1gQS3gEC0eP563/56iP3ZqV1GJyQJHAI8auSiGVihURmORqyjvVYEE+4yJONSWGwFClQSAe3n88zqi9jSqaOumKzKk3BtuIL+J8aFatOfY88T7yDq+huKhUsFhc/gR76je7QbbscQIP8AponsagYED6fWRer2j55IHvxpfuVKOtxJJ/loyruKZlCIjIjwfYzpegJIBkmTHGP9jSP2cHiriMvQcwnbUxDQBjJPv+Ncz3RnH9deJSIUXcZERzq/c06YVbLgcT5B94+dc3sZY4HrykTpsxxBmpMgJQ4jP/zrz12EcY99ElwvakkMMg8/Me+qvSkCwE/0/wAdb2RiIp02gybok4HnPt86upo3dIJHwONe3iQHYe8Y/wAtclcm8GoVVoIJ/pxzoN2RhiE6R6SipszllYgazn1gGTbNOZIH9daWrWLMRE/I86zn1bRu2pAObgTONINEq4gCkMJ87Gnf0xXIqwoksI/z0u3GwZFVjwR76N+nac7hBnONdrrYqdhFioV9aU2HpFvIP+OrvoBf3lT/ALf89R+u/up9xJVYiOM6I/8AThoeriQVAn2JONZNK12QItiprT05vbXauNgwXM67VfZE8I3drNXUFgHbAGAwmWngEnjOhU2oqEmp3AEQpGRjj8aUbzqlc5qKadrC4/DDyDwfOjOn9XLoHMBLiM5lQIz+fGNdYZSMHpGDCoZ1OjSr0hSqKwVXGE7e4ExkCeYMjVL9PVFNJDCmMElhdzcSf4tQ229FZlCQVk2wJJWc4/nnV2+m0EHDPaFH8MYkkccaCAYuFSJd06iCRe8MpwZHEefcaYb8CokqRHBMFj7ggeM+fnSdKKpULmKiBJ9sz/XRFXq5p01KKGniP98aV2zMWBl++RaaIwWcfwgD/wAo4Ggd1uBT7rIVlwJuIMeJ8at2nUzUBe33BTA/l748aDqbqm7JElriIPIHyOBrDJm3Sa74WKtUwCR3L4/7vbRa7tILgqRTBMEcgDkaBNFC4IEGIK+D7H/fvquiAj2u4cMY9OPBGQQOM6eiLX7RuLEnQqqy3O5ak0xyP0E6IOy9VBaSwHGQoAGvOmbgiS4AABCAqf6R/LUqG3LKxY2mPHET7Dk61nrzMCZZ6qU1RXhmJ7SCP0nVFd4py8XYhSZ/lGIjVB2QD0ystjuVhIn8+fxq7dbSm9OHplWJH2juH9ccaIsZgFiUGshVnanbTTAgWg/r/poutvEpJTYICriCCZgf5aF3Fb00VOUJ9p/U+x17U3tgKdjQbsrOR7YxA1rJMwszk6cFqXMCV8FTPI4n41Ot1Jj+7YQRiTBn9Tx76po0Kri5SEU+ZiPeV+dF7DYmmCXJdpiU4ngETpcnAinihK9vu7VCtWUgA4iZz59vzqkV2uAsZgxFpU4HxjQzim7qSscrE5xzcDx+deHd1aAtDgrOPaPn8aILczW3MYqlFiykAOZ7sSpngzoWswbsi1cAMYEn8+2hTTDg1DFxMEDH/wCR1buvUVbyUAjtlcnEx+R76T3WyIuDkCWVwQLlMzwTMH3jQ9ff1UeGEBR9wFwP8vGvBuJGCZYSCYVMePzqypQe0xJeAcAQI8E8HTk2tiEsasSx+oKKiMXMhTAiVk69quGKsvaBybgZ85jVP9l1K4/4fpsc3Tx74Hgxpa3Sa71XWFUIIwe1jP8AudTGqwaiLijUYHIk+r1riWUr2wIB5/GhRWcstysy4ExgH8/jQ286OwrlSVXgwD4PP+/nV7GtPYCafsv+f41Ft7NZsRDuY3xNCUQoHBME/p8zoDq3S1q0yqMAIjIyAeSdQq7RzSBkCRcQs9p8SNS6bXL02NR7iR2twRHP5/Gq7yR7yyhboRM7u/p+mtJqRUlgQVflcnAx4jTbZdMSnYxhIEAcTPvP9NGVqgVP3QDOQMH29/zoSrtvWBqValtscDmB49tbvQq7gIRqULmO+unU1lCqQQI5mc6af+nm6p0RUYianMfHz+DoLrnSrqi1C5YthQoN0+J9sa7p+3DVmX1ApgAAggz7HUXZlJaou4jM27dZef8Agj+R12ln9m7gfxj/APZrtN7T5/iP3kd7vrwKQWy5a4GGFxOPkEaSFKj1PTRWqoDiMDyZafjV3TDS9Bm9K+15YLaHKnzcfaOMcDXqdapBChBUjImbl98LOcAZ+dDcNTHHrznMW3cyzpnWHpVAcF0JDgQAFntHGNOd59QUyqhxTvImARIJ4kA+2sz+zk1qtUGO2YKl1KgHJOM486t3OwpeiHRnkkSsWgmORzIB5nQRn0+R9/CFSVmk6bVpubQGtUXMEF13tOMHP9NEbhay1A6LCEQBKt2qDcDjHzOQdIOiVKlNB3rT9RgSVlTYB78XSdQ2nUTez+oLg5YB1uWpmO7IJBjXShPJWr6SysRmo/3AdQGCBQR2gfxAmVIb+WCPOvBtvVQoXX1eR6bLMxdDyBggr8Z51ftqIZKldu5ywhuFDXqDbxEkwJwIPvOiOkVk9F6/pel6h7mZizN3ZJGEiCQDBOOdBixBxxX3lMEYi+ialIEBcLaHJCyGPsASY8Trylc1z+n3BpLcQPBEew99UU98aK03ceo11zEM05kDnBkQw/Gr/wBvVSygq3qMpMyZU+McAeYnTh8Z/uLuoZle56iLz6fcpzhjOMzA0y27lqZ4DqLm4OOeJ8jSyKe37qZtQ1BDfeyCJItmSCcZB51D+2F7mdQC5uuF19ogNI8iMRpBqAk5g35MIO4CkmQe2QFi3PBzwecaJSjcmGYuQQCAP8fYaVV6xrFShDrGUXtItBge8wBjTWhQqUKbOSZkdjRg4x84PieRqxYAVG3YlW26gETuYFlDTzPzPtokGgyyCoJUtIbP5EnJ+NJd0nq+o6lFV7mCSQQBiTwJJHHzrlWkKIukFnAkKFGTDCSYtg86m+oALEVtTGIXty1kU1WTEq+Lhkgj2wM6TdR6lWpVe848xMQOAIwROmHV6E10UvYruLROB4ifaJI/OgqVdWqmnUX1EAJBM3KFOZ/wjxGk1GBYkGuPvFJF2DDBuVNA1nEMCVFsEt7k+VgH9dEUtwG7WklcH1Im3ABjjyNL9zZTEFlCPgSwqMuLjAiZkQG8E517S6sirdVUVUIUz3Xlp4nORicjTHVIGYe8rmMd1YhSGBk2gU8lvHcOfu0ZV2zC0goVC/ZNwEY8+R51nvWesykU1WCxV8YWZIY4yI1V/aZVSoQ23G1+PmYz/jnU94BzwYoPjHe62wQ3iWa37QAFBYeJ/H8tCJulVpcMbxhV4uJ/i+Z1Dp/WTUYrd2CbCGFMByPcTeYIx8nQrlqLmlUcSMqQZ5458x+unVh0xGBHSMH3qlv3ivIwo4PGQwB41J9zcWBdKeMLkziT+k6F3G9wCsMwYyCe4yIPGDqnru3Mi1CI7puBwf8ApHjOs+o2mMZMBcqMZhm03lOnQDVKRYPjuA8c5550vosWBqIIRXMhTiSfE+BoWn1ZjTKNcFkEg8n/AC8aFXdU8CmWVSe8E4PJmfc6n3+fnAdSjfjHvS6qh2LsfiCJYmMAalV6bTug1bck2xGSfHt+NIanVlep2WqFkgjBkauTfGojkuQtMcHF2fHuedUOqhGTGLKRmMt50+izKRWKOuCRME/Ggd3TlV7ru6D4OPP9NK951uJKqe4AqSftGMfOraZc0Q5+0tE8fMf/ADrnL6ZFKJO1qhGR2RIPpVCM3ZgjHMHz+NJer9ILVQwgM5uYz8fzz7aP2dIs1kWjJFzRGOJGrKTlYuAIAEfxWx5EZnTHa6RwAwgA2VUco39de6cDrg9gfm3n+uvdb2dPObux4GT+m/pLcVFLI9iOJVv4CJtzglj5JGBnnXdR+k9ytKqwXCtFVybvUIOTTEXRHM/6wXS6y+8qhKFc0qa00WxBapskiwxKwTE4kAcxqG2+qa9Oo1Mhe8/vGqguouBLA+IMzH972OpjHGOnz/ckoAF1MzR6Zu6hZaa3gGbUbJkHHiTAOJJ+NMNjRLp2PalsvM4/kMDxJ/XR5prQqittqr0aJ/dO0hh3DvKySxFwiTkFeeNGN1DbGs1paqj2M1R5qXMwAAfJug4GDBJ9gdFNLe1ePnxN3QJoxb0PaVPTe6lc7ErBggZxjw0e/vq7o/SyWvtvaiHmksmoGJxIxgcz7xpht+r0UqNRWoGouwYkeoVuFtyDJhpAbj3HAjSI7569SpU2oqUxIOWEkLyC38QHseJHtp9R9qgHw+fEZ/dAAkaHVa9SstKWprd+8pgjnljEY+0HyJE+TrQdMp16NGstSWpu8LcrM1JIBuaMLgjH93200TbId1QYFjVdBWqhWxAQqoMYGWMkEk48aUdR39Q7j9mpPIercah/hUoJ+3HaoIPvHGdHTehZ9dfv/EZTWTK9l0x67R6iBQfYyYmbRFpwPLD+UHUD0KoXCC96a5LJIcyxAuBJa4EGFAOFniDo7Yb6hsgUFKpVqPhTTQsHggmYmIDjjx+g0x6H1BihFbatRUkKyuYACjELgimJgJ/OYJbMQWAPPrHSGwTR5gvRuiUHFUowe2DFT7xIN0THMYkeffVeytuewqqhRFRrWgSx7PDmR/L51cnUaf7UaSAKlhJJg5AJJUGYbjtMg3MSD9uqPq6mKyBkYkrCklgwIYgifIK4jxnxp0+HCx8AcZgu13CO5rQLlVZ7mQFhy62kZtHB/lr3eb8PRQ+oUlrjC3M0kriCTgE/qDzGhqHTA7UiGikQxqQLADMEAxJJEZOPbVe03qLTsoIkioCJ/wDtgWXGczJJ7R7yNPRO4r684KJJqWVKVu3SqKZJYy0MSxUGSbTicaN29dHBFYhBJa20k44EHAgg/PxqjqvTgRK1gr0wota60ng2NPOZKxjOdVbykDL3EpcqkqDbUac23Z/MZGfY6kbWwRiotFbEjTrPuncWgBAJ7gSbQSShjPH9YnUdp0lz6gSsA8lxTtYsVWnJMhfjInjxONMOmtR271GUzBEoSFL4JhsYVSsx8Ak6srfVIq0y49VVFJirU2j97cUBF5DpmCBcR550jCh73nFxWZmvqetTYU2R2NhItAgC7JgCYzPnjRO16gvo+kYsfBtm6feTxqnofUUqO11JGM3KrGJYcck/P89M26E9simjs3YLWClTEqRMAmJHMn2zpw2TqqLBmBzuEG3HUAnp01UGCAwYEjuwRJ9udB9cApBCtWadQRAyGEwZDcH5GltBqgbsOTJIkk/oPJ0wOxevRUU6ivaxb0jAOOBP259tI2t31gD5RWffioy2Nak9FqaG1xbF0cD7SsGAdC7HZk1rHPqGbiPtEz5YzEe+o7LpDLTAqUjczhQSIYMvcQAJxaeT/WNRTr1NaoewXktkT2g4ET7R7aDlTtJOPWJmrBlh3ho7m4ACVlSATcfeWMAjuEjV3UOrvVFy0wYMTgLb7MMeTzofe7sFw9R0YZWwBhxmVxEHjnB15U6fJuoyikXNOUIxIOPBEZ0w32QPH6wgNwJV1FP3LsaYVZAV0DtnxliMHOY8aBp9GHph5n7mKnt7Rj/yJ4HxrYwalGGp/wDEUhVsLAAAwTOfH3DiB86TUt7TZba1GHQGHBJmCTxOfb+eg6ITZ68euIWQXmKl2droEpsyNJaKYUhYHEnTNqqXIFISALlEHgHJBEZ/y0U+zcFQlpNRbgFbKwOCGyQQDxg6X0emNUSWqqt+IAJcwwEdo85ifbVQiL7wz+I4AEC220V2tBDPMJIBFsywP/SfxplRq7hW9BUsZ5KgxZEEEi44Hzqrp23G3qNUZyj5p/bdEwLhMYgeM51EdUFSpBKhwZV54IPI/TMaiF2rk14CKFIEjQ6ZUR6grtYQuPY8w2R3LiMahR3wNLLBRAWIEkecLzJMydPRsadYA7mqYi0FjaIPcpHOCZx/hpDuumMlYIDb6bwrLyc4IkRgaARkIm2lSBB7QMWcfOu1rX6CwJBV2IMTjPz9vnXaPc+TSlCKPp/cUUF1NZZz9hP20w2ZYkBiYAJHPGjPqL6gWsGSjUFOmylXDIplkzTjkGJqC4ZFo+AVvRvplmendUAP2ookLKmHIae+0g8DJB8ZJe5+mGprUUD1VgGmbSbTcb8VEIujJPInHOKEllCkV6HhJhW2gSHSKqChUSrIV6gNpKC9YucKxy0lVXtOPHsQ970BqbhqF/pnubvgLBypYDuaSBbzM6G226p+nKozHly6khZjhiuBAuAHiffWiZDVoHbmqoc/8JQyoDbmxgRBWRIJjxEzOm0VHxGiV8OZtJQRZ6RVSVEq0g7j01uZ7LjBLkXkTElcAgzB951sd3tH3dI+gppCkxFIEG0qBFwVQFMqwAOPknB1h62+/Zy9JhCvUtqBuwyMDuPHk5A5+danaddr1BQqVHNNFC247QCAIfu7mIiRgfgE65tZgzbSPR8/XhBut6IjbZV7lWkxs9OkthU4uZkAiMgFkELzDR40n23TGFgqXLVsfhGhSD5OVPeCXbm5uYWdHdO2gqVHYBSKXaqCpaILtUYlre0haiiZ/ExovfIPV9SpSWnalruKhCEMx9MOWxEqDcYGCMjVVVSQc2JSqMV7pqSPahN5UjtB9IEquKd0wYlrp4aTbiB6HU61OaG5tZQomG5AN9y+7GV8+DzobedUH7RinNekzSSSwZlVlKkFoPfAkZ9jzN/UdzS3tC+oAKyZDDCG6AVhmhzECSZzE4zRmJB2ZqYtYpRxPNrWatunFGEupkSZ5DKQJgSy92eYBgidN9zWFBhRKJayqSFxehNoKcEMzGCDnBHmdZnY7s7bcqqMymwhr1sYsTlRdIbJMEeCMzonb7oPurzCLTBNzEzfUPbbBJzI4gyf10mm4ezeeK9fmBHu48rdHsrkimXpspZklGUPEWgMYAGASRPb7aCpbClF9SmtNy4VGRiLxcQ3bwIg5xo7q3WalP8AdJRK2D2jBUFmGftEx7luMjWer9cdraT90IGb7i7tmYIORP4k+YmaqpOL9X9xGEf1ejI1RqT1fVpm4r/DaDwLgxyCeQR9w88j9K3zidq1G2z7S9xkZsKmSMSFHsBMzjS3cEK7KsyjIWBGGN785nHaLYyA3Fxg3qNC4F1kFRbaAbibmADMT3AFcA8gTkDOaj7x+t/WEi8yG72DOab1UsdltYSKhNowfuIHBBMjJURgnXbKntkooGdXLllFxDxc0gWD5sJ45A9hqP8AZzGjTdDJkGxSCVOFAI4CwQZzz7TI/TOl1dx6VGsr0adJiyVO0L9wwvAeTK3ZAuXGkYqprm4CNp4k630yg9WrTqLS+45UtaP4RGTBM5AmPB0B0Lb1SUkVJYkguzDyv2j/ALl5Ix2nTjetU2pDXpUokyyOVLkq5ICgEFgYmOZnkc9tyd4tYuppmnK8EvTXmWAUKbYIHk2mItGplFRgBx4Z9VE2qGqVdMq3tKJ6ahXZiELwFIACkOJIukwZgH7sDQ/ROkoGh0IckksVZblLQCROMxzyJ5MAsn2n7PTCnOfVpi0k1JtBMgwph/sjPGZ0r6r1+ruKtQUiqWUzLFYb2KhgeyTJz7D86ruCtz9vlGJ2mW9bFQJ6zVXKibEVSgkMboZfgE58az27puNsKrohDuFD9wcSpbwQjA2nwSPPMC+r1Y2GjVkorS8sUJJae0LIJFw9hC+cEaKvvaW5QUkcOVBMFyMmFWLjDNM4MxI8HUHRXxfr91xJMFaL/poJWsp1qZcEkFnNqqLZmPi0cYznka1HTUWjWJApIiSrMxItWJUgkwVJZV9sk++sj0SnWKszswMMEJYLSLQFLeoD91siI/6TPs96MKlEMtaopCglyjXHKkiQySFCAm3HHgTNAykAC7448JTdiFV+oN61TcVF9XbUBYEjuRWxfTXAqLKDJ/hJMYOsjVKVncj1PVYEooUKAJwIOfs86J+jutU1d6NeoDTZYlvsxdKnIkG4/rGtP0ala249RQoZVs4chQGa1jAPLzFucY86ip3C6/qSXIuY7qG2tZatBatJV7mBNxXNotPmePMSBoJ9wUcOCVDdgIgEL7kE9p+Z99XL1GruK1FGcUqjG0mOCTxE+W7RJGTrStsA2ycVQRSDSWQSFMtDJdDE9wFxH904GHUKQQh8PlKYOFiw9QD/ALgMtQU8B6gB+7BgAAREwZkHS3alNtVqFQGqBgFJtZRmSwI7ZgAA60/08lqUkNFXCF4qORLgktAx3Erd/FBgHxgjqe5pWJSKOi1bpUBQHCiAZU8yFIPtngyXYNqEMaFevRh+I55glTcbeotKoQVhw7KJgLaTkXCWgDA9/wBNLNx1F6L2hFrKEBBcgsFaRBye4SR8517vtiKPpmmCabAXpmBEwJn+ITJ+Mc6B3VMvUdan7lo5CMoNmAYIACyDn+murdRoYPWWBMgvVKoEClRI+VM/rJnXaBTptcgRQ3B+QjkH5BCwR8681y95p+LfYRNyec+l/wBhO7ICyiCCiwVLmO60q3aLRxgSAc6Vdb+rBTX0zSUGBKxHDLhjHaSxMgeDODjQvVeqttmC071qkfdOXZ47jeCGYvcD5IK+wjP77b161Zkc2V+64k/cDaVJ5HFokewMSCdUbVIwos+A6fqK7HoLmz6vvTTQLSsp3UyQqwoOB90iMHA8+3MayW0dnqVkNFXiGYyxmAolCCIORPxJPAhc9Wu96O6khLyJlVVU/hM/xA5zEn3A0w6HtQw/4xSsaZUIYAacgEGZJVyP4R9szmF7wcgE10PBH/YqteR06Rh+yGGLVEX1LiUZL2FIkwOWvMDE5A/GmnUt1QpUadFWAs4BMqwtLBifJNuG9yBxOl1Tqg9FXqKWDFriohTM5X1MAcfbGQ2cYzfUqoSjTCgtcbxUunAlXUrbj7uQ38Oc4G7wLRFfXn+MeUbcFoiavoXXFAjJNSoWJYAKX/5YkyIUKBnA/TSX6g6zV/a2Ysptt5aO22UAnJiZuHueJ0o6UWqMQXZURCQme6QLszESWjzGNE78M9Vyv7wQi3KJlQppgiP+pEz7Et5GkbVJRX4N/eTZ7WxzO6l1cXmpQlDCRcCt0cssmTLC/wAGZ0WlYtTpDte5GeA7IFLPLBpgNAVhifb20Z1v6ahL6wUxOKbx2KfNyjI7uAcsJjR+/wCk7RaNBhdTVltFoPqGZKh5xcbuT7nmNIiagJIr+PwYg03BJEzfVayhbvU7nggnusIqVAeTJwFI9ww/Qzbb16tS6AqPUVahkEFTaygz9otDGRyCfbVHX+h+hTSsjlhIFRWULBkYWZuEsVu5ODBBJ1bswFZ37aYDwDDBgopqqgrAi4TkzkGYMHQXeNT38Z+kIDK/vYmu3+0qNVceoiTSA7pIgcmmVINhD8HJjxzrLfUnRalBg4gKWVUKlTbABCkWKLSQY/BHMjV/QupyQ7AswEIWNxHiCPtGAuSP4vzpj06jTqtfWBqU1krTBYy0hlHp2wZUgxJIUrju11PphltTzx/nrmXanGOYH0AU2VnqBu5jfcbrgqpk4k97HAGYMAxppQeyGZqq7dyQHWWAkgKH8pgVGJzBAzOlvU9nSZK1Sg9RaFOaoDqwIYReihuR2wTOCTzmFOw6mlZXpsXKKzOaaP8AvAvJFNmU3Q7N2mcMeTB0LbTTFX/Py5/jrM25EoHMf9Io1huKrJVpgQbQ2QTggxaYPbGTI4zo5fqCyiWqGCbgKJIUt3MrqZmFEFzHlV9sr93vtu1KgKVrOiEqlQCrAUkq1QIwgzJtaftyBmUvUKTKzU6oZiQGlgo+81JKMogA3GVJ98YA1FHogevXlJIwFRzutuHQBGsJYWlEtl1JuuJAJJ7iAArHPyAHtuo06Aq0b66wAGZGKsxWZMWwfuIIbx740Ltt4zrAr2GQSzYaRazm0E9zknGMzpvsupCtXqKgOQWaxVNpP3M2RcoktBEyFHBI0+GHuVjyN+vr0xHO1xYk/wC1aNeqiB6lqYEMpLWxB7gCDEDxEH21Km6bfcVFUpbMOjQwCsAWKZlz2xDE8j51TV6RQp0lc1FbcBhNhtDi4XBVURAX9YknBjVP1CGrUy6IgqISzVFXuZIkCExaAYkyQFGeSd76pZGf86fSYBtt1mV9Q6Cl5qL306kGiO6eRdJiCEVSg9gw5tJ17uDUFSnTShTqADIps7MHUmZJJi0AGSP4s3aG6ZQFam0Em2mVIyql/IVuA1rA/bHaJHdo/bfTdtJKrbg06o7i6lSikEBQWkQ0QcyD9pgiTLawtgPt/YiU1WB/k7onWsfvC6p6bLSslGIJZg0gEtLhhdnP51T1us9Wn6VaZkKHGc8hVtJMWFoPBv8AOdMarUWpnbhSKqKKdMgsylgYqC4zjAOIx8g6N6X1qht9rUpbklyEM0y0BhwVUnuYG6QxJInERGqsQNPaD87hLAJUxWx+mwTUIqlwsoihZdiGgyOFgSJDHIPtq7cpvKRRWFQKHBAZQTcwNs59rsTiD5GnXRurUVcKhNvZYoCdosACSIgQYLxJtJIOg160GXcm1aamjkq5a5jNlhnMsSYMxJJyZ1IINMBga/dGYBQoIizpvTnVmqVCZFSGQCag7u4rd9ouNpnTwJX/AGSuKNVfSFJblY9xaYqGJlRgnxPGYzSm5ppS253FEzbFR7ilS6pgGpMEwgBnA710OnVGVHpMt11K61SQpuE4mPMnif8ADWRAQST8jFVVIMv/AGtWqUQrrUCG0U7Lbx6YCvBMMAbv0Vp4nVu96/6go9r3IrOwZSAQ3px3YJpgRmeLZmZKzdilaazUvQliwBVhEE2+mTESAuI55IDaP6fuaFSlS9Z6v7yioIRCA7BiEQGObyuZAupmcQdUVitG838/6j3Rk+odbrUaSQXudYuvESpBaIOLVuUfEkTiGHSKx3O5l0UgcBRhTYYAJBsDEBoHJIHjSH6j6EtNi6m5ULgwVYhYJUmCATgkwcHHwBdhWFNGJAAqtAE3EYABi6SCpOcwWiBnTFvfIP6/iEt72Y6o/VtQKAXAgDA9MAfABYEfyH4Gu1lK+3YsxFKpBJIw/E67Td4fL8/8jd8PAevpNNX3zVqXq1SkoQ9OB3NAJksRCLx254Jlca7d0Kwenuaq3CqggSBD2AU4iAA0CZ4vnVf0jQSooatmjTPu4AIMhRBlu3k+PnB1rKfVadZXZ9uVSnDSQjhkMWjH2k9sjkA65dTc43A8deL6/LykqDKDMT1SqtU0l9J0qOipUZWnAVe5u3uwFabsiMydSodMZkvoVgSrmkq1ALshTNOA3ExOMqYjGnf09vtqibgVayEi6CuV9Mn/AJRgHLKO0jFqA6E+m6KVlGaagwGIm5XVmVMgk+oyoWBgQvJwJIVeSefP11inaZTQo1tzKVJSh9jLgIppscWTczXA+3OQBEq+vKgerTphopXJjAhQ7MY4JJyT7oeRktuv7FtsjVdq3Jttyzd2ZHzjPwo+dKNp0ndbxmdUZy0sVS0DNODNxjgjjJDeNDUFGjd5uZzwDKtiKdFKRqRJYggC4rmCrKxImFuJ8Aj9dbtxSp0krVqRpOuQgGGUZReZMEgw0G44JGqvpzZK7mnVVWqLeVAooW9OQvc79yEEgRaSLV0q+reobdKA29NX9TbtaCZBE5DSR93ABBnnka6UbauwgUOPzKqdq7Yf1jqe69L9oZFQUyCqspDqZXuUsDbLQYkMVPjjSLc9cNZlaQEWVIVyWY5F9vHDfxcj86F3P1AwQ01d/wB4qiozzawHcoIPnxPNuCdL9tvhDraQcAGCCqgklRmM4P5GNQOuUc5P4+n0kO92tYubTq3Vq1QtRNRLWCiVBj7jADCA7zbMCAVkSRGkfVIpKyWqsm4dykxMEMQTfFRTOcWkag26HpQLsOppg8TJBAtNuZ4A8aoXcPWpUaVRS9OizN9vCsVhSwHFxmJ4YewjauqHyv5o/wCRm1A3wx39I9DO7claj0mQhqrLbaZm1bQRkkY5iJ+NUbln277elRps9Ra7BnIL3tTtQWKpJACgNb88xpNT3FQ20aTkLKklCFMtaBJEFiLmXM/yGn1FamzKVf3lTb1QAy7cwLQTdc0i7BjwCCwnUxqbhQOYgsipPf8A1O0DbhKlOtIVrmtINwJuW0AyAvtAJ1nawp0vUekaiVHIUEMrD02UXwIuYlgTOMRxnR3UN3TrboVlpqKTkWqSpYQAiYBhQQqmOOM6C3lRHrGgrXAPaoVLmYfaF+SRAIOe2OYGnY6hAZ+I5s/FC9t0ipQUV6TB15DMO4qCsvax4UumQOTyRk2bzfVK70/WhiQMLashxchwRkcwx8ROrtnuQ7RWqhqalgRcQVFhkEnBbPp25HzMas6ZvNj6ppmowXIRmIiMtc58kSABgG3POWdCRg4+2ZmUVFjUHRGsWp6LNbJPae42AvGSAORHHjjR/UNgdt6ah0sQMagghYL5RoywJXgiP8obvqxsCNuxdLMEegDTvZnuuZpP8V0lRyeIGq/24hFd3p21CSRSi5SKjEBg0mJ7gvtHvOp9nALUbi6QFy/c9YUqqU0pr3ZHg8yxBBjGD8QOAIuem9ZqdMMAwJJFx4HqFvHBA8DF4HJnQuwYPWS6xreGIgBxkk2+AKYEEEEnjwdH0itXpXM/ZUd4DnuLQWa3A7VYK3gHk4nXSpc7tzc4x6r9yycsSeYCdhCIFPpASQl2C0CJZJMy7ZJA4GIOrf7VvQVKlEWnspw5YTAABWIaBcJPwPEgDqgPqvZAdnAEMAgIkNAGImCZAiBgcHzpvVhTovSZQ1xUB27pVbYEN9sZj8nEjSPrBbW6/j/IjayriP8ApPUv2iqlPATbMXLCAv3AQCT2iDaxHAmcmdS6t0QEFrEcX3CUdAslrYMteC2CTz2xI5zNb6jZabIDatRbe0BTB5UQMGJiMd2Z8taH1QGcH1T6fp99OCLQpFs4+TwScmfOnIQitw5+nl/245Ky3q30ZBp1UqUrmBwVEWk8i0ANCNJkTEZ150ehtGqrRpqCFSarSD6mVDZJYIJM9oH3MPA0x6Z1da1YipDbdkuWmwnkG4t/dtJHsRz4nM7xP/c1LAagDNCrgiItHaARAUAjjHOY1zavu8DBP6+vMlqMRxGG0o7Z6pauBT7Vi3uAYsxdhPfiVFoUg45AOntfqQXbLSUgBwIYjubF2ZkTaDJxEgQMDWPHSKoUh0sCqYViylQBycfYJgkHB1TuennalVWMCWqcycz+AIgAH/lnOn07ILbaXjzjIWySKH5j3f7ijvqNPa0QGrF2JJwVChg7PImO4EKJwAPE6O6G9wag7M5SMiy0yQyGIIDKFETkEHxGl67ujWpkKyV2NJiwm4nMYbLU3WWKT28jEmc5RrMFdhK2gqq3GQxXAUQLVjmCI/GNUc7Goi75ryhJKtNk1UPtqm3ZbHpJFwgzBaQnBgrLROBUHkHWQ2nTWcMUZLaloYhyzKjMFlkCSKYJE/xeeBiNRg+0cEkPOBODkTM+LJ/X4Gq+g9HrtUupP6ZS29iw8wwwDJxDcePfRbZqgbQTjJFYv1R4mtXo+swddmkD/wBwv/i+u03o9F25UFk3hYgE2qLZjNuOJ412p+xa3h+f7jdy0B2f1DV21IUaQptLEhrSMsQobJziDnx+unidQTZUaaVmWrTdQSAtrGZBvtmMFoM+OONdrtX1E7tTR4x94Su268JDf/T5s/aaKCmncioXDEIwCqSWELJLnkkBx7HQ3W+ofs6ijtHWLQ7GlEo4kNcR5lm7pBgwfEdrtQZAWMRlFAw/6T2Yb9/vVYyP3bZXCpdd2iOASP5kav3dFdtUo1PWClqiHukVLZpuQTABUI3cQBzERnXuu0uoAFU/WbUG3TFeEo3u23FffCrt9w3bTBZ5tIBYhVEW33WTB8D8aznW0qHdLTZDVdIYgZEHuCm2fYtzmSddrtXUf+Dd4/qUVRtHnPaPQGakNxSWVZoNw7FICEmBLFZb2H2tAI0fuekWpRc1EqSFcn7mJBgriRggcmeO3Bj3Xa4XFUPGc2pQA84d0z6UZ29XcIy0SJVJNMM0dssYKwZ8EkgeNW7rq6PtNxtv2V6dSkRcfUVgHvC0VQsLnJtLYAMDGMa812r92EUV1B/coF2ChMftqAWpJBIWVI4PHj2g5H4Gtb0OvUXYEqxpm91VDEFSDiWxMyRj+E++O12j2AW5HrpE7Oa1CIF1L6OqemGpVBVhzaq5WGgKIICwAYIBPMeNIttXqbWoVekBUVWj1F7gSbSRPI7TH5wddrtdPaNMaeRz55nTqIACRCeqbsuoeoULSSFg2wcmwk+54PMnJ0ItZGpQsKszn37lHGcgmTx75g67Xa40GLObH7nNtCm/L9xVQVqgAVSSi8AMTaJJYxMRx/LWh/sU0qSPUuDWtkFTAglVgzJMxHI5Hz7rtHR0gys56SunpKVLGDt1FgQ6jsuYjC3CQAYn7iLfwDnW36R+/ZLbU24YG1gPVYqigMxEgklj/wCJGNdrtX0U94reOZlFNU0NDYr6lRRTpqGZSy2jvxJicAk2hj7KSMnHz/YfT1WlWV3WE7iA7IHUNim1RLiy4gjB/wA9e67TvoqWF+F/z+JTaHIuS6h0oFm3D1KbWuDCdwyZioLRa1xUREjvJ8Ao6m9VKr8MjEHg0/M5GczAkc4OJOu12uHVOB5zncY+sO6h9QEhGpMQxH3cQBhFjgKCPtiDEmdW9G3rHdo14KMSapgBC3dInACXZ/Xg8a7Xay6jXfmJPeR700o3LtVNWmabPTUkI6iGLLLCm38EKUyJkwOJ0u6t1OhvabVFqGjUhr6bAWliVCk+BIYyRntnXa7Xb2pRp1X/ALfuX1cV5iZGoAhWw2rbbKAS0yZxBWZ4PxqOZi5o+ctIEc/6fGu12vKV2PWc6e8cw/qO5Rj9q22wkQpwZBPvPHJ40v8A7SJUxxMQM+/mciJz7AD2jtdq6MboY4jbiYz22x3li2ncBbRADOBEYgTgR417rtdr1xpLXX7mdvdC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5" name="AutoShape 4" descr="data:image/jpeg;base64,/9j/4AAQSkZJRgABAQAAAQABAAD/2wCEAAkGBhQSERUUExQWFRUWGBwYGRgYFxgXGBwaHRoaHBgfGB8YHCYfGBwjGhgYHy8gJCgpLSwsFx4xNTAqNSYrLCkBCQoKDgwOGg8PGiwkHyQtLDQpLy8sLCwpLCksLCwsKiwsLCwsLCwsKiwsLCwsLCwqLCwsLCwsLCwsLCwsLCwsLP/AABEIALgBEgMBIgACEQEDEQH/xAAbAAACAwEBAQAAAAAAAAAAAAAEBQIDBgABB//EAD4QAAIBAwMDAwMBBQYFAwUAAAECEQMSIQAEMQUiQRNRYQYycYEUI0KRoRViscHR8DNDUnKSByThFlOCk/H/xAAZAQADAQEBAAAAAAAAAAAAAAABAgMABAX/xAAxEQACAgEDAQUIAwEAAwEAAAABAgARIQMSMUEEE1Fh8BQiMnGBkaHBseHx0SNCYhX/2gAMAwEAAhEDEQA/APlm3UWg++r6UWQDqihTEcnjVlLCn/HXERdyFYMsp4KnXb+sPSM8k6pWr2g6G37m1dEJbC4wF1A151oeh1gtJiffSCnzoiruBaEUECc/Oq6q7xtjuLFQuj+9qlmx8ac72pCgwPaNCbHbkRcQO2dSr1jDCQcDXI3vOAOBI/E3lHFKvAWPbVNDdtBn3InVe13IZf01XtK5kqPfXNs5xIkcwmtPmToJzNQYwBorc7gxb/XQGyp3EnOTp0GCYqjFzzc1Sqkce2radaIBMwJJ+dQ6zSAAIGvacGnaMFuZ1QAFAZUAFRDdsoAznXrKAedQJKIAROq6sRkjUKzIEZlw3JKkD21Sm4hc8gaG2rG1vcTqBaFE51YaY4lgvSS3dWMfrqC0zaDzqtQah+AM6tQEpg8HVCKFRyKFQjxnVNQdyA+/jRBMgDnQrxeBEYOpJzJLzCtwBj41LbkRmTnS+pVm1dW09yQOcax0zVTFDUOruDwNC7jcEKcarp1snUNxUlDnWVKMIWjC9i0xGMauqc6EoJ2gExGo+uQ/A0ClsSICLJnu9r/uyD7aR0qsC4GDps265Uex0h8xrr0FoEGdGkKFSVTJJ86fbB1aiiMBGfGkNYwdG0637pY5Gqaq7gI7ixA+q7UI8L9p40MqdpPtGiuo+PfQinB1VL2i4V4kZ17rzXaeNGyV9dVftP51VQGRqyuMNqIUAxAKk6Sdv6aF3D9saLvtUE+2ltWpJOmAjASdAZ0ZtXveXyAP/wCaD240bs6LFcDk6zVA3EK/aO4RxGvHaQSNUUzDSfGpCpN39NTCUcQBcwzhRJ/TUdu0GR76oc4BJ8a9og2zoFBUXbYML3dYj9dFbGoAkcH30uqCbfPvq2k8DOpnStai7MVJb2pJA/XUU3UrHEHnVQqTB8TA/Go0mg/qdMqCqjbaWMKe47F86h9/B0Ohxj3OoK8EfOkOn1EkU8IVRXLiY1QNziD441FGgtrxsj8DTbR1jhZ1J7VJ8E5Gqv2jEfOvR9saoHP6jVAo6xqjJ9wWg+3Oh/Ul58Rrxgc5g6jT+dDYIiieNUz+AdQoP+s69rAd3xgaicRHOm2x6hAPInUmaKcg50OrYJ86k0BI86BSKRDKBlZJzqAIumfGqto2B/hqFZRcSOJ1MaeTFC5MgT3g6X1V7j+dHinnQtdox786soqWGIPXOdFbci0D50JUGiqKnGNORYqM3Eh1JRAI0EnB0d1H7RoOmvP41lwIF4leu12u08aNKIjUgszGdQpDOrqC5MamYBAt3VOB7DVFJLjGpbxe86u2iQPzpukMlVS0/pjR/Sa3I0HvqpMDRn09t5qHOIzpG+HMVuJUV+7jnUBTNsnVymSf+46IrL2AfnWusQjmUOnaup0akY+ddTBa0DwNeVQQTrHIgAzCtpUFzGPGND1TLBffn8aI2hCAluLToPajN3vo1B1MtYwoHkHn41C0yP56t3gAK/idcmJ0gjD4ZeMKZ0K0dvvGiaj8/MarRJY/A0QIpWDFsn8akVhPzqDrnXtRsDRjVPFYjVLYOrH51BxJ00UcQg1MDUQdRVca8Y40tQKJ1Ui2fnUm4Gqz9n669LYGjUxEsSn2zryqZGrKNSUC/OrN5GAPfWuNWYNtODr1xgfz1btKPYW+SNe7unBUD/pGlsXBWZVHzBjUauyJpXe2dX1qHLeONWVmijBn21gfCYxEw0121OEQxznOlCt4076dWu9NfY6djUYixAOp/aMRnQVDz+NM/qRu+32J0v2SSdYHFzKKg2u1Y9IgkfOu01wzXU/py2GIaDP5HtOqt50Z6Ek/H8jre3m33OqxSVwSyyPbXAe1eInMO0eInyXftLk++jtptZo3AG4N+ka8+pKKruKiqIUHGtb9GKG2yj+8bvxro1NTagYSzvtFzEbwd2juhbKpUc2SMRP6a76kAG6qBRgGNaf6De2k7Bbpb/LWfU2puqB3pbizovRC4a4ZBj20Tvuj2lYBgzPtrZRcRCwT7DXp2TEycrE65T2lj0k+/wDKY7o/09MgtafnQHVtpY9oM63n7Hz7+NC1egKWDNyPHzojtWKIgGuLuZBti1T00Xlzb/LTBvpNlJF64gfz1oqHRVVgwwQI0QvTwZhuTJ1VO1oBREbvVmF+oenNRqIrEHHjTLo30+tWmGZsnxrR736fFX7iG/x1LbdMFMRx40ntSBgaxMNYcATF0ukl6tikCZ5+NT2XTyBWvNsCOOdbalsFBm0T7+dS/YEOCBpT2xQfhgOvfSfOd309ktkfcJH68a9odOL1FX3H6Tr6Nu+nJAJAJ1Cns0iQse+NL7Z/8zd9jiY+p9Nm1iCMTOgOmdENWt6ZNvbM6+kN0XGBM50O/T7CGVO730fbc/DANauRMltvpUepUVmxTAgjz76F33Q1VmAYkWXLjJPtrapspuIUyefnVO82fHbnTHtanIEPfUeJjuodACIWBMALE+/nV276Gr7dHQAEQrHj+mtM9FaghlkAwdXP05YAtP8AvjQ9so8Qd75TC/2UVKAfxRP+up7rparuFS+QeT7a3NHpS8gTA50vr/TE1Liczj8aqvaV25Ecay8mZP8AYopqQ2GciPiedFdQ6co3CrdKwM60o+l0tUCSFMx+dFP0dRkgT76B7Vp9BN3yzFNtR6rqplJge+iOvdPVBCyQR/lrSjotO4tmT50v+ptqBQcnkDBnSd+C2BzN3qmfOPOtJ9LdNDy5aLT/AJazYGtX9GoH9VSYwDOux22izLE0Lin6i20G6ZliP5aA6ehLY0/+uaYVkA4zoD6W2C1XYN4E6AcFN0UMKuN//pEHPqDOf56806DIMW8Y12uXvonerGVFnkYx/ppmlAQGuA9x51JgSYtaRAMDUqr+kAKikE++MaYdjbqJEaM+SfVSxu6o/vf6a2f0AqDbSRJLkNH9NZX6q2L/ALQ7BGKs9oa0wWiYmImMxrY/Qe3qUto5emQGftkc/wC41d9Pcm2dDpuFTBdaM7mr/wB51tP/AE8Qmi5uUd3B5Osxv+gVm3DolNmLEkAKRyfnWx+kNg1Pb96Mj3HmRxrammdu2odRMVNXS25FvaT5kYOr6W0UySfux+Pb9dR2D+pTw0GYPkaIdXpqABMZMQRH+M6y9loC4q6OBF9agV9pX9Z+RqunXlodeRzB406d1IuUw8YuwP6aE2pqMGEd3AEi0f6jTDsSjIMPsw6QFFucnJCjyNLN0Kkk4HEQf951oKi1FhiFkCDntI866kssZTB+RH9dN7Ha1CdD3aiTal57sZH5j3GmFOmC32t5g/A5xq1XRXNoBLDE5gedDvtWUzLZ7rjIn8aQ9hGAJPuCOIWnTmOcfGqfQZTPafONWUd1kFn5wQffxxr1gQS3gEC0eP563/56iP3ZqV1GJyQJHAI8auSiGVihURmORqyjvVYEE+4yJONSWGwFClQSAe3n88zqi9jSqaOumKzKk3BtuIL+J8aFatOfY88T7yDq+huKhUsFhc/gR76je7QbbscQIP8AponsagYED6fWRer2j55IHvxpfuVKOtxJJ/loyruKZlCIjIjwfYzpegJIBkmTHGP9jSP2cHiriMvQcwnbUxDQBjJPv+Ncz3RnH9deJSIUXcZERzq/c06YVbLgcT5B94+dc3sZY4HrykTpsxxBmpMgJQ4jP/zrz12EcY99ElwvakkMMg8/Me+qvSkCwE/0/wAdb2RiIp02gybok4HnPt86upo3dIJHwONe3iQHYe8Y/wAtclcm8GoVVoIJ/pxzoN2RhiE6R6SipszllYgazn1gGTbNOZIH9daWrWLMRE/I86zn1bRu2pAObgTONINEq4gCkMJ87Gnf0xXIqwoksI/z0u3GwZFVjwR76N+nac7hBnONdrrYqdhFioV9aU2HpFvIP+OrvoBf3lT/ALf89R+u/up9xJVYiOM6I/8AThoeriQVAn2JONZNK12QItiprT05vbXauNgwXM67VfZE8I3drNXUFgHbAGAwmWngEnjOhU2oqEmp3AEQpGRjj8aUbzqlc5qKadrC4/DDyDwfOjOn9XLoHMBLiM5lQIz+fGNdYZSMHpGDCoZ1OjSr0hSqKwVXGE7e4ExkCeYMjVL9PVFNJDCmMElhdzcSf4tQ229FZlCQVk2wJJWc4/nnV2+m0EHDPaFH8MYkkccaCAYuFSJd06iCRe8MpwZHEefcaYb8CokqRHBMFj7ggeM+fnSdKKpULmKiBJ9sz/XRFXq5p01KKGniP98aV2zMWBl++RaaIwWcfwgD/wAo4Ggd1uBT7rIVlwJuIMeJ8at2nUzUBe33BTA/l748aDqbqm7JElriIPIHyOBrDJm3Sa74WKtUwCR3L4/7vbRa7tILgqRTBMEcgDkaBNFC4IEGIK+D7H/fvquiAj2u4cMY9OPBGQQOM6eiLX7RuLEnQqqy3O5ak0xyP0E6IOy9VBaSwHGQoAGvOmbgiS4AABCAqf6R/LUqG3LKxY2mPHET7Dk61nrzMCZZ6qU1RXhmJ7SCP0nVFd4py8XYhSZ/lGIjVB2QD0ystjuVhIn8+fxq7dbSm9OHplWJH2juH9ccaIsZgFiUGshVnanbTTAgWg/r/poutvEpJTYICriCCZgf5aF3Fb00VOUJ9p/U+x17U3tgKdjQbsrOR7YxA1rJMwszk6cFqXMCV8FTPI4n41Ot1Jj+7YQRiTBn9Tx76po0Kri5SEU+ZiPeV+dF7DYmmCXJdpiU4ngETpcnAinihK9vu7VCtWUgA4iZz59vzqkV2uAsZgxFpU4HxjQzim7qSscrE5xzcDx+deHd1aAtDgrOPaPn8aILczW3MYqlFiykAOZ7sSpngzoWswbsi1cAMYEn8+2hTTDg1DFxMEDH/wCR1buvUVbyUAjtlcnEx+R76T3WyIuDkCWVwQLlMzwTMH3jQ9ff1UeGEBR9wFwP8vGvBuJGCZYSCYVMePzqypQe0xJeAcAQI8E8HTk2tiEsasSx+oKKiMXMhTAiVk69quGKsvaBybgZ85jVP9l1K4/4fpsc3Tx74Hgxpa3Sa71XWFUIIwe1jP8AudTGqwaiLijUYHIk+r1riWUr2wIB5/GhRWcstysy4ExgH8/jQ286OwrlSVXgwD4PP+/nV7GtPYCafsv+f41Ft7NZsRDuY3xNCUQoHBME/p8zoDq3S1q0yqMAIjIyAeSdQq7RzSBkCRcQs9p8SNS6bXL02NR7iR2twRHP5/Gq7yR7yyhboRM7u/p+mtJqRUlgQVflcnAx4jTbZdMSnYxhIEAcTPvP9NGVqgVP3QDOQMH29/zoSrtvWBqValtscDmB49tbvQq7gIRqULmO+unU1lCqQQI5mc6af+nm6p0RUYianMfHz+DoLrnSrqi1C5YthQoN0+J9sa7p+3DVmX1ApgAAggz7HUXZlJaou4jM27dZef8Agj+R12ln9m7gfxj/APZrtN7T5/iP3kd7vrwKQWy5a4GGFxOPkEaSFKj1PTRWqoDiMDyZafjV3TDS9Bm9K+15YLaHKnzcfaOMcDXqdapBChBUjImbl98LOcAZ+dDcNTHHrznMW3cyzpnWHpVAcF0JDgQAFntHGNOd59QUyqhxTvImARIJ4kA+2sz+zk1qtUGO2YKl1KgHJOM486t3OwpeiHRnkkSsWgmORzIB5nQRn0+R9/CFSVmk6bVpubQGtUXMEF13tOMHP9NEbhay1A6LCEQBKt2qDcDjHzOQdIOiVKlNB3rT9RgSVlTYB78XSdQ2nUTez+oLg5YB1uWpmO7IJBjXShPJWr6SysRmo/3AdQGCBQR2gfxAmVIb+WCPOvBtvVQoXX1eR6bLMxdDyBggr8Z51ftqIZKldu5ywhuFDXqDbxEkwJwIPvOiOkVk9F6/pel6h7mZizN3ZJGEiCQDBOOdBixBxxX3lMEYi+ialIEBcLaHJCyGPsASY8Trylc1z+n3BpLcQPBEew99UU98aK03ceo11zEM05kDnBkQw/Gr/wBvVSygq3qMpMyZU+McAeYnTh8Z/uLuoZle56iLz6fcpzhjOMzA0y27lqZ4DqLm4OOeJ8jSyKe37qZtQ1BDfeyCJItmSCcZB51D+2F7mdQC5uuF19ogNI8iMRpBqAk5g35MIO4CkmQe2QFi3PBzwecaJSjcmGYuQQCAP8fYaVV6xrFShDrGUXtItBge8wBjTWhQqUKbOSZkdjRg4x84PieRqxYAVG3YlW26gETuYFlDTzPzPtokGgyyCoJUtIbP5EnJ+NJd0nq+o6lFV7mCSQQBiTwJJHHzrlWkKIukFnAkKFGTDCSYtg86m+oALEVtTGIXty1kU1WTEq+Lhkgj2wM6TdR6lWpVe848xMQOAIwROmHV6E10UvYruLROB4ifaJI/OgqVdWqmnUX1EAJBM3KFOZ/wjxGk1GBYkGuPvFJF2DDBuVNA1nEMCVFsEt7k+VgH9dEUtwG7WklcH1Im3ABjjyNL9zZTEFlCPgSwqMuLjAiZkQG8E517S6sirdVUVUIUz3Xlp4nORicjTHVIGYe8rmMd1YhSGBk2gU8lvHcOfu0ZV2zC0goVC/ZNwEY8+R51nvWesykU1WCxV8YWZIY4yI1V/aZVSoQ23G1+PmYz/jnU94BzwYoPjHe62wQ3iWa37QAFBYeJ/H8tCJulVpcMbxhV4uJ/i+Z1Dp/WTUYrd2CbCGFMByPcTeYIx8nQrlqLmlUcSMqQZ5458x+unVh0xGBHSMH3qlv3ivIwo4PGQwB41J9zcWBdKeMLkziT+k6F3G9wCsMwYyCe4yIPGDqnru3Mi1CI7puBwf8ApHjOs+o2mMZMBcqMZhm03lOnQDVKRYPjuA8c5550vosWBqIIRXMhTiSfE+BoWn1ZjTKNcFkEg8n/AC8aFXdU8CmWVSe8E4PJmfc6n3+fnAdSjfjHvS6qh2LsfiCJYmMAalV6bTug1bck2xGSfHt+NIanVlep2WqFkgjBkauTfGojkuQtMcHF2fHuedUOqhGTGLKRmMt50+izKRWKOuCRME/Ggd3TlV7ru6D4OPP9NK951uJKqe4AqSftGMfOraZc0Q5+0tE8fMf/ADrnL6ZFKJO1qhGR2RIPpVCM3ZgjHMHz+NJer9ILVQwgM5uYz8fzz7aP2dIs1kWjJFzRGOJGrKTlYuAIAEfxWx5EZnTHa6RwAwgA2VUco39de6cDrg9gfm3n+uvdb2dPObux4GT+m/pLcVFLI9iOJVv4CJtzglj5JGBnnXdR+k9ytKqwXCtFVybvUIOTTEXRHM/6wXS6y+8qhKFc0qa00WxBapskiwxKwTE4kAcxqG2+qa9Oo1Mhe8/vGqguouBLA+IMzH972OpjHGOnz/ckoAF1MzR6Zu6hZaa3gGbUbJkHHiTAOJJ+NMNjRLp2PalsvM4/kMDxJ/XR5prQqittqr0aJ/dO0hh3DvKySxFwiTkFeeNGN1DbGs1paqj2M1R5qXMwAAfJug4GDBJ9gdFNLe1ePnxN3QJoxb0PaVPTe6lc7ErBggZxjw0e/vq7o/SyWvtvaiHmksmoGJxIxgcz7xpht+r0UqNRWoGouwYkeoVuFtyDJhpAbj3HAjSI7569SpU2oqUxIOWEkLyC38QHseJHtp9R9qgHw+fEZ/dAAkaHVa9SstKWprd+8pgjnljEY+0HyJE+TrQdMp16NGstSWpu8LcrM1JIBuaMLgjH93200TbId1QYFjVdBWqhWxAQqoMYGWMkEk48aUdR39Q7j9mpPIercah/hUoJ+3HaoIPvHGdHTehZ9dfv/EZTWTK9l0x67R6iBQfYyYmbRFpwPLD+UHUD0KoXCC96a5LJIcyxAuBJa4EGFAOFniDo7Yb6hsgUFKpVqPhTTQsHggmYmIDjjx+g0x6H1BihFbatRUkKyuYACjELgimJgJ/OYJbMQWAPPrHSGwTR5gvRuiUHFUowe2DFT7xIN0THMYkeffVeytuewqqhRFRrWgSx7PDmR/L51cnUaf7UaSAKlhJJg5AJJUGYbjtMg3MSD9uqPq6mKyBkYkrCklgwIYgifIK4jxnxp0+HCx8AcZgu13CO5rQLlVZ7mQFhy62kZtHB/lr3eb8PRQ+oUlrjC3M0kriCTgE/qDzGhqHTA7UiGikQxqQLADMEAxJJEZOPbVe03qLTsoIkioCJ/wDtgWXGczJJ7R7yNPRO4r684KJJqWVKVu3SqKZJYy0MSxUGSbTicaN29dHBFYhBJa20k44EHAgg/PxqjqvTgRK1gr0wota60ng2NPOZKxjOdVbykDL3EpcqkqDbUac23Z/MZGfY6kbWwRiotFbEjTrPuncWgBAJ7gSbQSShjPH9YnUdp0lz6gSsA8lxTtYsVWnJMhfjInjxONMOmtR271GUzBEoSFL4JhsYVSsx8Ak6srfVIq0y49VVFJirU2j97cUBF5DpmCBcR550jCh73nFxWZmvqetTYU2R2NhItAgC7JgCYzPnjRO16gvo+kYsfBtm6feTxqnofUUqO11JGM3KrGJYcck/P89M26E9simjs3YLWClTEqRMAmJHMn2zpw2TqqLBmBzuEG3HUAnp01UGCAwYEjuwRJ9udB9cApBCtWadQRAyGEwZDcH5GltBqgbsOTJIkk/oPJ0wOxevRUU6ivaxb0jAOOBP259tI2t31gD5RWffioy2Nak9FqaG1xbF0cD7SsGAdC7HZk1rHPqGbiPtEz5YzEe+o7LpDLTAqUjczhQSIYMvcQAJxaeT/WNRTr1NaoewXktkT2g4ET7R7aDlTtJOPWJmrBlh3ho7m4ACVlSATcfeWMAjuEjV3UOrvVFy0wYMTgLb7MMeTzofe7sFw9R0YZWwBhxmVxEHjnB15U6fJuoyikXNOUIxIOPBEZ0w32QPH6wgNwJV1FP3LsaYVZAV0DtnxliMHOY8aBp9GHph5n7mKnt7Rj/yJ4HxrYwalGGp/wDEUhVsLAAAwTOfH3DiB86TUt7TZba1GHQGHBJmCTxOfb+eg6ITZ68euIWQXmKl2droEpsyNJaKYUhYHEnTNqqXIFISALlEHgHJBEZ/y0U+zcFQlpNRbgFbKwOCGyQQDxg6X0emNUSWqqt+IAJcwwEdo85ifbVQiL7wz+I4AEC220V2tBDPMJIBFsywP/SfxplRq7hW9BUsZ5KgxZEEEi44Hzqrp23G3qNUZyj5p/bdEwLhMYgeM51EdUFSpBKhwZV54IPI/TMaiF2rk14CKFIEjQ6ZUR6grtYQuPY8w2R3LiMahR3wNLLBRAWIEkecLzJMydPRsadYA7mqYi0FjaIPcpHOCZx/hpDuumMlYIDb6bwrLyc4IkRgaARkIm2lSBB7QMWcfOu1rX6CwJBV2IMTjPz9vnXaPc+TSlCKPp/cUUF1NZZz9hP20w2ZYkBiYAJHPGjPqL6gWsGSjUFOmylXDIplkzTjkGJqC4ZFo+AVvRvplmendUAP2ookLKmHIae+0g8DJB8ZJe5+mGprUUD1VgGmbSbTcb8VEIujJPInHOKEllCkV6HhJhW2gSHSKqChUSrIV6gNpKC9YucKxy0lVXtOPHsQ970BqbhqF/pnubvgLBypYDuaSBbzM6G226p+nKozHly6khZjhiuBAuAHiffWiZDVoHbmqoc/8JQyoDbmxgRBWRIJjxEzOm0VHxGiV8OZtJQRZ6RVSVEq0g7j01uZ7LjBLkXkTElcAgzB951sd3tH3dI+gppCkxFIEG0qBFwVQFMqwAOPknB1h62+/Zy9JhCvUtqBuwyMDuPHk5A5+danaddr1BQqVHNNFC247QCAIfu7mIiRgfgE65tZgzbSPR8/XhBut6IjbZV7lWkxs9OkthU4uZkAiMgFkELzDR40n23TGFgqXLVsfhGhSD5OVPeCXbm5uYWdHdO2gqVHYBSKXaqCpaILtUYlre0haiiZ/ExovfIPV9SpSWnalruKhCEMx9MOWxEqDcYGCMjVVVSQc2JSqMV7pqSPahN5UjtB9IEquKd0wYlrp4aTbiB6HU61OaG5tZQomG5AN9y+7GV8+DzobedUH7RinNekzSSSwZlVlKkFoPfAkZ9jzN/UdzS3tC+oAKyZDDCG6AVhmhzECSZzE4zRmJB2ZqYtYpRxPNrWatunFGEupkSZ5DKQJgSy92eYBgidN9zWFBhRKJayqSFxehNoKcEMzGCDnBHmdZnY7s7bcqqMymwhr1sYsTlRdIbJMEeCMzonb7oPurzCLTBNzEzfUPbbBJzI4gyf10mm4ezeeK9fmBHu48rdHsrkimXpspZklGUPEWgMYAGASRPb7aCpbClF9SmtNy4VGRiLxcQ3bwIg5xo7q3WalP8AdJRK2D2jBUFmGftEx7luMjWer9cdraT90IGb7i7tmYIORP4k+YmaqpOL9X9xGEf1ejI1RqT1fVpm4r/DaDwLgxyCeQR9w88j9K3zidq1G2z7S9xkZsKmSMSFHsBMzjS3cEK7KsyjIWBGGN785nHaLYyA3Fxg3qNC4F1kFRbaAbibmADMT3AFcA8gTkDOaj7x+t/WEi8yG72DOab1UsdltYSKhNowfuIHBBMjJURgnXbKntkooGdXLllFxDxc0gWD5sJ45A9hqP8AZzGjTdDJkGxSCVOFAI4CwQZzz7TI/TOl1dx6VGsr0adJiyVO0L9wwvAeTK3ZAuXGkYqprm4CNp4k630yg9WrTqLS+45UtaP4RGTBM5AmPB0B0Lb1SUkVJYkguzDyv2j/ALl5Ix2nTjetU2pDXpUokyyOVLkq5ICgEFgYmOZnkc9tyd4tYuppmnK8EvTXmWAUKbYIHk2mItGplFRgBx4Z9VE2qGqVdMq3tKJ6ahXZiELwFIACkOJIukwZgH7sDQ/ROkoGh0IckksVZblLQCROMxzyJ5MAsn2n7PTCnOfVpi0k1JtBMgwph/sjPGZ0r6r1+ruKtQUiqWUzLFYb2KhgeyTJz7D86ruCtz9vlGJ2mW9bFQJ6zVXKibEVSgkMboZfgE58az27puNsKrohDuFD9wcSpbwQjA2nwSPPMC+r1Y2GjVkorS8sUJJae0LIJFw9hC+cEaKvvaW5QUkcOVBMFyMmFWLjDNM4MxI8HUHRXxfr91xJMFaL/poJWsp1qZcEkFnNqqLZmPi0cYznka1HTUWjWJApIiSrMxItWJUgkwVJZV9sk++sj0SnWKszswMMEJYLSLQFLeoD91siI/6TPs96MKlEMtaopCglyjXHKkiQySFCAm3HHgTNAykAC7448JTdiFV+oN61TcVF9XbUBYEjuRWxfTXAqLKDJ/hJMYOsjVKVncj1PVYEooUKAJwIOfs86J+jutU1d6NeoDTZYlvsxdKnIkG4/rGtP0ala249RQoZVs4chQGa1jAPLzFucY86ip3C6/qSXIuY7qG2tZatBatJV7mBNxXNotPmePMSBoJ9wUcOCVDdgIgEL7kE9p+Z99XL1GruK1FGcUqjG0mOCTxE+W7RJGTrStsA2ycVQRSDSWQSFMtDJdDE9wFxH904GHUKQQh8PlKYOFiw9QD/ALgMtQU8B6gB+7BgAAREwZkHS3alNtVqFQGqBgFJtZRmSwI7ZgAA60/08lqUkNFXCF4qORLgktAx3Erd/FBgHxgjqe5pWJSKOi1bpUBQHCiAZU8yFIPtngyXYNqEMaFevRh+I55glTcbeotKoQVhw7KJgLaTkXCWgDA9/wBNLNx1F6L2hFrKEBBcgsFaRBye4SR8517vtiKPpmmCabAXpmBEwJn+ITJ+Mc6B3VMvUdan7lo5CMoNmAYIACyDn+murdRoYPWWBMgvVKoEClRI+VM/rJnXaBTptcgRQ3B+QjkH5BCwR8681y95p+LfYRNyec+l/wBhO7ICyiCCiwVLmO60q3aLRxgSAc6Vdb+rBTX0zSUGBKxHDLhjHaSxMgeDODjQvVeqttmC071qkfdOXZ47jeCGYvcD5IK+wjP77b161Zkc2V+64k/cDaVJ5HFokewMSCdUbVIwos+A6fqK7HoLmz6vvTTQLSsp3UyQqwoOB90iMHA8+3MayW0dnqVkNFXiGYyxmAolCCIORPxJPAhc9Wu96O6khLyJlVVU/hM/xA5zEn3A0w6HtQw/4xSsaZUIYAacgEGZJVyP4R9szmF7wcgE10PBH/YqteR06Rh+yGGLVEX1LiUZL2FIkwOWvMDE5A/GmnUt1QpUadFWAs4BMqwtLBifJNuG9yBxOl1Tqg9FXqKWDFriohTM5X1MAcfbGQ2cYzfUqoSjTCgtcbxUunAlXUrbj7uQ38Oc4G7wLRFfXn+MeUbcFoiavoXXFAjJNSoWJYAKX/5YkyIUKBnA/TSX6g6zV/a2Ysptt5aO22UAnJiZuHueJ0o6UWqMQXZURCQme6QLszESWjzGNE78M9Vyv7wQi3KJlQppgiP+pEz7Et5GkbVJRX4N/eTZ7WxzO6l1cXmpQlDCRcCt0cssmTLC/wAGZ0WlYtTpDte5GeA7IFLPLBpgNAVhifb20Z1v6ahL6wUxOKbx2KfNyjI7uAcsJjR+/wCk7RaNBhdTVltFoPqGZKh5xcbuT7nmNIiagJIr+PwYg03BJEzfVayhbvU7nggnusIqVAeTJwFI9ww/Qzbb16tS6AqPUVahkEFTaygz9otDGRyCfbVHX+h+hTSsjlhIFRWULBkYWZuEsVu5ODBBJ1bswFZ37aYDwDDBgopqqgrAi4TkzkGYMHQXeNT38Z+kIDK/vYmu3+0qNVceoiTSA7pIgcmmVINhD8HJjxzrLfUnRalBg4gKWVUKlTbABCkWKLSQY/BHMjV/QupyQ7AswEIWNxHiCPtGAuSP4vzpj06jTqtfWBqU1krTBYy0hlHp2wZUgxJIUrju11PphltTzx/nrmXanGOYH0AU2VnqBu5jfcbrgqpk4k97HAGYMAxppQeyGZqq7dyQHWWAkgKH8pgVGJzBAzOlvU9nSZK1Sg9RaFOaoDqwIYReihuR2wTOCTzmFOw6mlZXpsXKKzOaaP8AvAvJFNmU3Q7N2mcMeTB0LbTTFX/Py5/jrM25EoHMf9Io1huKrJVpgQbQ2QTggxaYPbGTI4zo5fqCyiWqGCbgKJIUt3MrqZmFEFzHlV9sr93vtu1KgKVrOiEqlQCrAUkq1QIwgzJtaftyBmUvUKTKzU6oZiQGlgo+81JKMogA3GVJ98YA1FHogevXlJIwFRzutuHQBGsJYWlEtl1JuuJAJJ7iAArHPyAHtuo06Aq0b66wAGZGKsxWZMWwfuIIbx740Ltt4zrAr2GQSzYaRazm0E9zknGMzpvsupCtXqKgOQWaxVNpP3M2RcoktBEyFHBI0+GHuVjyN+vr0xHO1xYk/wC1aNeqiB6lqYEMpLWxB7gCDEDxEH21Km6bfcVFUpbMOjQwCsAWKZlz2xDE8j51TV6RQp0lc1FbcBhNhtDi4XBVURAX9YknBjVP1CGrUy6IgqISzVFXuZIkCExaAYkyQFGeSd76pZGf86fSYBtt1mV9Q6Cl5qL306kGiO6eRdJiCEVSg9gw5tJ17uDUFSnTShTqADIps7MHUmZJJi0AGSP4s3aG6ZQFam0Em2mVIyql/IVuA1rA/bHaJHdo/bfTdtJKrbg06o7i6lSikEBQWkQ0QcyD9pgiTLawtgPt/YiU1WB/k7onWsfvC6p6bLSslGIJZg0gEtLhhdnP51T1us9Wn6VaZkKHGc8hVtJMWFoPBv8AOdMarUWpnbhSKqKKdMgsylgYqC4zjAOIx8g6N6X1qht9rUpbklyEM0y0BhwVUnuYG6QxJInERGqsQNPaD87hLAJUxWx+mwTUIqlwsoihZdiGgyOFgSJDHIPtq7cpvKRRWFQKHBAZQTcwNs59rsTiD5GnXRurUVcKhNvZYoCdosACSIgQYLxJtJIOg160GXcm1aamjkq5a5jNlhnMsSYMxJJyZ1IINMBga/dGYBQoIizpvTnVmqVCZFSGQCag7u4rd9ouNpnTwJX/AGSuKNVfSFJblY9xaYqGJlRgnxPGYzSm5ppS253FEzbFR7ilS6pgGpMEwgBnA710OnVGVHpMt11K61SQpuE4mPMnif8ADWRAQST8jFVVIMv/AGtWqUQrrUCG0U7Lbx6YCvBMMAbv0Vp4nVu96/6go9r3IrOwZSAQ3px3YJpgRmeLZmZKzdilaazUvQliwBVhEE2+mTESAuI55IDaP6fuaFSlS9Z6v7yioIRCA7BiEQGObyuZAupmcQdUVitG838/6j3Rk+odbrUaSQXudYuvESpBaIOLVuUfEkTiGHSKx3O5l0UgcBRhTYYAJBsDEBoHJIHjSH6j6EtNi6m5ULgwVYhYJUmCATgkwcHHwBdhWFNGJAAqtAE3EYABi6SCpOcwWiBnTFvfIP6/iEt72Y6o/VtQKAXAgDA9MAfABYEfyH4Gu1lK+3YsxFKpBJIw/E67Td4fL8/8jd8PAevpNNX3zVqXq1SkoQ9OB3NAJksRCLx254Jlca7d0Kwenuaq3CqggSBD2AU4iAA0CZ4vnVf0jQSooatmjTPu4AIMhRBlu3k+PnB1rKfVadZXZ9uVSnDSQjhkMWjH2k9sjkA65dTc43A8deL6/LykqDKDMT1SqtU0l9J0qOipUZWnAVe5u3uwFabsiMydSodMZkvoVgSrmkq1ALshTNOA3ExOMqYjGnf09vtqibgVayEi6CuV9Mn/AJRgHLKO0jFqA6E+m6KVlGaagwGIm5XVmVMgk+oyoWBgQvJwJIVeSefP11inaZTQo1tzKVJSh9jLgIppscWTczXA+3OQBEq+vKgerTphopXJjAhQ7MY4JJyT7oeRktuv7FtsjVdq3Jttyzd2ZHzjPwo+dKNp0ndbxmdUZy0sVS0DNODNxjgjjJDeNDUFGjd5uZzwDKtiKdFKRqRJYggC4rmCrKxImFuJ8Aj9dbtxSp0krVqRpOuQgGGUZReZMEgw0G44JGqvpzZK7mnVVWqLeVAooW9OQvc79yEEgRaSLV0q+reobdKA29NX9TbtaCZBE5DSR93ABBnnka6UbauwgUOPzKqdq7Yf1jqe69L9oZFQUyCqspDqZXuUsDbLQYkMVPjjSLc9cNZlaQEWVIVyWY5F9vHDfxcj86F3P1AwQ01d/wB4qiozzawHcoIPnxPNuCdL9tvhDraQcAGCCqgklRmM4P5GNQOuUc5P4+n0kO92tYubTq3Vq1QtRNRLWCiVBj7jADCA7zbMCAVkSRGkfVIpKyWqsm4dykxMEMQTfFRTOcWkag26HpQLsOppg8TJBAtNuZ4A8aoXcPWpUaVRS9OizN9vCsVhSwHFxmJ4YewjauqHyv5o/wCRm1A3wx39I9DO7claj0mQhqrLbaZm1bQRkkY5iJ+NUbln277elRps9Ra7BnIL3tTtQWKpJACgNb88xpNT3FQ20aTkLKklCFMtaBJEFiLmXM/yGn1FamzKVf3lTb1QAy7cwLQTdc0i7BjwCCwnUxqbhQOYgsipPf8A1O0DbhKlOtIVrmtINwJuW0AyAvtAJ1nawp0vUekaiVHIUEMrD02UXwIuYlgTOMRxnR3UN3TrboVlpqKTkWqSpYQAiYBhQQqmOOM6C3lRHrGgrXAPaoVLmYfaF+SRAIOe2OYGnY6hAZ+I5s/FC9t0ipQUV6TB15DMO4qCsvax4UumQOTyRk2bzfVK70/WhiQMLashxchwRkcwx8ROrtnuQ7RWqhqalgRcQVFhkEnBbPp25HzMas6ZvNj6ppmowXIRmIiMtc58kSABgG3POWdCRg4+2ZmUVFjUHRGsWp6LNbJPae42AvGSAORHHjjR/UNgdt6ah0sQMagghYL5RoywJXgiP8obvqxsCNuxdLMEegDTvZnuuZpP8V0lRyeIGq/24hFd3p21CSRSi5SKjEBg0mJ7gvtHvOp9nALUbi6QFy/c9YUqqU0pr3ZHg8yxBBjGD8QOAIuem9ZqdMMAwJJFx4HqFvHBA8DF4HJnQuwYPWS6xreGIgBxkk2+AKYEEEEnjwdH0itXpXM/ZUd4DnuLQWa3A7VYK3gHk4nXSpc7tzc4x6r9yycsSeYCdhCIFPpASQl2C0CJZJMy7ZJA4GIOrf7VvQVKlEWnspw5YTAABWIaBcJPwPEgDqgPqvZAdnAEMAgIkNAGImCZAiBgcHzpvVhTovSZQ1xUB27pVbYEN9sZj8nEjSPrBbW6/j/IjayriP8ApPUv2iqlPATbMXLCAv3AQCT2iDaxHAmcmdS6t0QEFrEcX3CUdAslrYMteC2CTz2xI5zNb6jZabIDatRbe0BTB5UQMGJiMd2Z8taH1QGcH1T6fp99OCLQpFs4+TwScmfOnIQitw5+nl/245Ky3q30ZBp1UqUrmBwVEWk8i0ANCNJkTEZ150ehtGqrRpqCFSarSD6mVDZJYIJM9oH3MPA0x6Z1da1YipDbdkuWmwnkG4t/dtJHsRz4nM7xP/c1LAagDNCrgiItHaARAUAjjHOY1zavu8DBP6+vMlqMRxGG0o7Z6pauBT7Vi3uAYsxdhPfiVFoUg45AOntfqQXbLSUgBwIYjubF2ZkTaDJxEgQMDWPHSKoUh0sCqYViylQBycfYJgkHB1TuennalVWMCWqcycz+AIgAH/lnOn07ILbaXjzjIWySKH5j3f7ijvqNPa0QGrF2JJwVChg7PImO4EKJwAPE6O6G9wag7M5SMiy0yQyGIIDKFETkEHxGl67ujWpkKyV2NJiwm4nMYbLU3WWKT28jEmc5RrMFdhK2gqq3GQxXAUQLVjmCI/GNUc7Goi75ryhJKtNk1UPtqm3ZbHpJFwgzBaQnBgrLROBUHkHWQ2nTWcMUZLaloYhyzKjMFlkCSKYJE/xeeBiNRg+0cEkPOBODkTM+LJ/X4Gq+g9HrtUupP6ZS29iw8wwwDJxDcePfRbZqgbQTjJFYv1R4mtXo+swddmkD/wBwv/i+u03o9F25UFk3hYgE2qLZjNuOJ412p+xa3h+f7jdy0B2f1DV21IUaQptLEhrSMsQobJziDnx+unidQTZUaaVmWrTdQSAtrGZBvtmMFoM+OONdrtX1E7tTR4x94Su268JDf/T5s/aaKCmncioXDEIwCqSWELJLnkkBx7HQ3W+ofs6ijtHWLQ7GlEo4kNcR5lm7pBgwfEdrtQZAWMRlFAw/6T2Yb9/vVYyP3bZXCpdd2iOASP5kav3dFdtUo1PWClqiHukVLZpuQTABUI3cQBzERnXuu0uoAFU/WbUG3TFeEo3u23FffCrt9w3bTBZ5tIBYhVEW33WTB8D8aznW0qHdLTZDVdIYgZEHuCm2fYtzmSddrtXUf+Dd4/qUVRtHnPaPQGakNxSWVZoNw7FICEmBLFZb2H2tAI0fuekWpRc1EqSFcn7mJBgriRggcmeO3Bj3Xa4XFUPGc2pQA84d0z6UZ29XcIy0SJVJNMM0dssYKwZ8EkgeNW7rq6PtNxtv2V6dSkRcfUVgHvC0VQsLnJtLYAMDGMa812r92EUV1B/coF2ChMftqAWpJBIWVI4PHj2g5H4Gtb0OvUXYEqxpm91VDEFSDiWxMyRj+E++O12j2AW5HrpE7Oa1CIF1L6OqemGpVBVhzaq5WGgKIICwAYIBPMeNIttXqbWoVekBUVWj1F7gSbSRPI7TH5wddrtdPaNMaeRz55nTqIACRCeqbsuoeoULSSFg2wcmwk+54PMnJ0ItZGpQsKszn37lHGcgmTx75g67Xa40GLObH7nNtCm/L9xVQVqgAVSSi8AMTaJJYxMRx/LWh/sU0qSPUuDWtkFTAglVgzJMxHI5Hz7rtHR0gys56SunpKVLGDt1FgQ6jsuYjC3CQAYn7iLfwDnW36R+/ZLbU24YG1gPVYqigMxEgklj/wCJGNdrtX0U94reOZlFNU0NDYr6lRRTpqGZSy2jvxJicAk2hj7KSMnHz/YfT1WlWV3WE7iA7IHUNim1RLiy4gjB/wA9e67TvoqWF+F/z+JTaHIuS6h0oFm3D1KbWuDCdwyZioLRa1xUREjvJ8Ao6m9VKr8MjEHg0/M5GczAkc4OJOu12uHVOB5zncY+sO6h9QEhGpMQxH3cQBhFjgKCPtiDEmdW9G3rHdo14KMSapgBC3dInACXZ/Xg8a7Xay6jXfmJPeR700o3LtVNWmabPTUkI6iGLLLCm38EKUyJkwOJ0u6t1OhvabVFqGjUhr6bAWliVCk+BIYyRntnXa7Xb2pRp1X/ALfuX1cV5iZGoAhWw2rbbKAS0yZxBWZ4PxqOZi5o+ctIEc/6fGu12vKV2PWc6e8cw/qO5Rj9q22wkQpwZBPvPHJ40v8A7SJUxxMQM+/mciJz7AD2jtdq6MboY4jbiYz22x3li2ncBbRADOBEYgTgR417rtdr1xpLXX7mdvdC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6" name="AutoShape 6" descr="data:image/jpeg;base64,/9j/4AAQSkZJRgABAQAAAQABAAD/2wCEAAkGBhQSERUUExQWFRUWGBwYGRgYFxgXGBwaHRoaHBgfGB8YHCYfGBwjGhgYHy8gJCgpLSwsFx4xNTAqNSYrLCkBCQoKDgwOGg8PGiwkHyQtLDQpLy8sLCwpLCksLCwsKiwsLCwsLCwsKiwsLCwsLCwqLCwsLCwsLCwsLCwsLCwsLP/AABEIALgBEgMBIgACEQEDEQH/xAAbAAACAwEBAQAAAAAAAAAAAAAEBQIDBgABB//EAD4QAAIBAwMDAwMBBQYFAwUAAAECEQMSIQAEMQUiQRNRYQYycYEUI0KRoRViscHR8DNDUnKSByThFlOCk/H/xAAZAQADAQEBAAAAAAAAAAAAAAABAgMABAX/xAAxEQACAgEDAQUIAwEAAwEAAAABAgARIQMSMUEEE1Fh8BQiMnGBkaHBseHx0SNCYhX/2gAMAwEAAhEDEQA/APlm3UWg++r6UWQDqihTEcnjVlLCn/HXERdyFYMsp4KnXb+sPSM8k6pWr2g6G37m1dEJbC4wF1A151oeh1gtJiffSCnzoiruBaEUECc/Oq6q7xtjuLFQuj+9qlmx8ac72pCgwPaNCbHbkRcQO2dSr1jDCQcDXI3vOAOBI/E3lHFKvAWPbVNDdtBn3InVe13IZf01XtK5kqPfXNs5xIkcwmtPmToJzNQYwBorc7gxb/XQGyp3EnOTp0GCYqjFzzc1Sqkce2radaIBMwJJ+dQ6zSAAIGvacGnaMFuZ1QAFAZUAFRDdsoAznXrKAedQJKIAROq6sRkjUKzIEZlw3JKkD21Sm4hc8gaG2rG1vcTqBaFE51YaY4lgvSS3dWMfrqC0zaDzqtQah+AM6tQEpg8HVCKFRyKFQjxnVNQdyA+/jRBMgDnQrxeBEYOpJzJLzCtwBj41LbkRmTnS+pVm1dW09yQOcax0zVTFDUOruDwNC7jcEKcarp1snUNxUlDnWVKMIWjC9i0xGMauqc6EoJ2gExGo+uQ/A0ClsSICLJnu9r/uyD7aR0qsC4GDps265Uex0h8xrr0FoEGdGkKFSVTJJ86fbB1aiiMBGfGkNYwdG0637pY5Gqaq7gI7ixA+q7UI8L9p40MqdpPtGiuo+PfQinB1VL2i4V4kZ17rzXaeNGyV9dVftP51VQGRqyuMNqIUAxAKk6Sdv6aF3D9saLvtUE+2ltWpJOmAjASdAZ0ZtXveXyAP/wCaD240bs6LFcDk6zVA3EK/aO4RxGvHaQSNUUzDSfGpCpN39NTCUcQBcwzhRJ/TUdu0GR76oc4BJ8a9og2zoFBUXbYML3dYj9dFbGoAkcH30uqCbfPvq2k8DOpnStai7MVJb2pJA/XUU3UrHEHnVQqTB8TA/Go0mg/qdMqCqjbaWMKe47F86h9/B0Ohxj3OoK8EfOkOn1EkU8IVRXLiY1QNziD441FGgtrxsj8DTbR1jhZ1J7VJ8E5Gqv2jEfOvR9saoHP6jVAo6xqjJ9wWg+3Oh/Ul58Rrxgc5g6jT+dDYIiieNUz+AdQoP+s69rAd3xgaicRHOm2x6hAPInUmaKcg50OrYJ86k0BI86BSKRDKBlZJzqAIumfGqto2B/hqFZRcSOJ1MaeTFC5MgT3g6X1V7j+dHinnQtdox786soqWGIPXOdFbci0D50JUGiqKnGNORYqM3Eh1JRAI0EnB0d1H7RoOmvP41lwIF4leu12u08aNKIjUgszGdQpDOrqC5MamYBAt3VOB7DVFJLjGpbxe86u2iQPzpukMlVS0/pjR/Sa3I0HvqpMDRn09t5qHOIzpG+HMVuJUV+7jnUBTNsnVymSf+46IrL2AfnWusQjmUOnaup0akY+ddTBa0DwNeVQQTrHIgAzCtpUFzGPGND1TLBffn8aI2hCAluLToPajN3vo1B1MtYwoHkHn41C0yP56t3gAK/idcmJ0gjD4ZeMKZ0K0dvvGiaj8/MarRJY/A0QIpWDFsn8akVhPzqDrnXtRsDRjVPFYjVLYOrH51BxJ00UcQg1MDUQdRVca8Y40tQKJ1Ui2fnUm4Gqz9n669LYGjUxEsSn2zryqZGrKNSUC/OrN5GAPfWuNWYNtODr1xgfz1btKPYW+SNe7unBUD/pGlsXBWZVHzBjUauyJpXe2dX1qHLeONWVmijBn21gfCYxEw0121OEQxznOlCt4076dWu9NfY6djUYixAOp/aMRnQVDz+NM/qRu+32J0v2SSdYHFzKKg2u1Y9IgkfOu01wzXU/py2GIaDP5HtOqt50Z6Ek/H8jre3m33OqxSVwSyyPbXAe1eInMO0eInyXftLk++jtptZo3AG4N+ka8+pKKruKiqIUHGtb9GKG2yj+8bvxro1NTagYSzvtFzEbwd2juhbKpUc2SMRP6a76kAG6qBRgGNaf6De2k7Bbpb/LWfU2puqB3pbizovRC4a4ZBj20Tvuj2lYBgzPtrZRcRCwT7DXp2TEycrE65T2lj0k+/wDKY7o/09MgtafnQHVtpY9oM63n7Hz7+NC1egKWDNyPHzojtWKIgGuLuZBti1T00Xlzb/LTBvpNlJF64gfz1oqHRVVgwwQI0QvTwZhuTJ1VO1oBREbvVmF+oenNRqIrEHHjTLo30+tWmGZsnxrR736fFX7iG/x1LbdMFMRx40ntSBgaxMNYcATF0ukl6tikCZ5+NT2XTyBWvNsCOOdbalsFBm0T7+dS/YEOCBpT2xQfhgOvfSfOd309ktkfcJH68a9odOL1FX3H6Tr6Nu+nJAJAJ1Cns0iQse+NL7Z/8zd9jiY+p9Nm1iCMTOgOmdENWt6ZNvbM6+kN0XGBM50O/T7CGVO730fbc/DANauRMltvpUepUVmxTAgjz76F33Q1VmAYkWXLjJPtrapspuIUyefnVO82fHbnTHtanIEPfUeJjuodACIWBMALE+/nV276Gr7dHQAEQrHj+mtM9FaghlkAwdXP05YAtP8AvjQ9so8Qd75TC/2UVKAfxRP+up7rparuFS+QeT7a3NHpS8gTA50vr/TE1Liczj8aqvaV25Ecay8mZP8AYopqQ2GciPiedFdQ6co3CrdKwM60o+l0tUCSFMx+dFP0dRkgT76B7Vp9BN3yzFNtR6rqplJge+iOvdPVBCyQR/lrSjotO4tmT50v+ptqBQcnkDBnSd+C2BzN3qmfOPOtJ9LdNDy5aLT/AJazYGtX9GoH9VSYwDOux22izLE0Lin6i20G6ZliP5aA6ehLY0/+uaYVkA4zoD6W2C1XYN4E6AcFN0UMKuN//pEHPqDOf56806DIMW8Y12uXvonerGVFnkYx/ppmlAQGuA9x51JgSYtaRAMDUqr+kAKikE++MaYdjbqJEaM+SfVSxu6o/vf6a2f0AqDbSRJLkNH9NZX6q2L/ALQ7BGKs9oa0wWiYmImMxrY/Qe3qUto5emQGftkc/wC41d9Pcm2dDpuFTBdaM7mr/wB51tP/AE8Qmi5uUd3B5Osxv+gVm3DolNmLEkAKRyfnWx+kNg1Pb96Mj3HmRxrammdu2odRMVNXS25FvaT5kYOr6W0UySfux+Pb9dR2D+pTw0GYPkaIdXpqABMZMQRH+M6y9loC4q6OBF9agV9pX9Z+RqunXlodeRzB406d1IuUw8YuwP6aE2pqMGEd3AEi0f6jTDsSjIMPsw6QFFucnJCjyNLN0Kkk4HEQf951oKi1FhiFkCDntI866kssZTB+RH9dN7Ha1CdD3aiTal57sZH5j3GmFOmC32t5g/A5xq1XRXNoBLDE5gedDvtWUzLZ7rjIn8aQ9hGAJPuCOIWnTmOcfGqfQZTPafONWUd1kFn5wQffxxr1gQS3gEC0eP563/56iP3ZqV1GJyQJHAI8auSiGVihURmORqyjvVYEE+4yJONSWGwFClQSAe3n88zqi9jSqaOumKzKk3BtuIL+J8aFatOfY88T7yDq+huKhUsFhc/gR76je7QbbscQIP8AponsagYED6fWRer2j55IHvxpfuVKOtxJJ/loyruKZlCIjIjwfYzpegJIBkmTHGP9jSP2cHiriMvQcwnbUxDQBjJPv+Ncz3RnH9deJSIUXcZERzq/c06YVbLgcT5B94+dc3sZY4HrykTpsxxBmpMgJQ4jP/zrz12EcY99ElwvakkMMg8/Me+qvSkCwE/0/wAdb2RiIp02gybok4HnPt86upo3dIJHwONe3iQHYe8Y/wAtclcm8GoVVoIJ/pxzoN2RhiE6R6SipszllYgazn1gGTbNOZIH9daWrWLMRE/I86zn1bRu2pAObgTONINEq4gCkMJ87Gnf0xXIqwoksI/z0u3GwZFVjwR76N+nac7hBnONdrrYqdhFioV9aU2HpFvIP+OrvoBf3lT/ALf89R+u/up9xJVYiOM6I/8AThoeriQVAn2JONZNK12QItiprT05vbXauNgwXM67VfZE8I3drNXUFgHbAGAwmWngEnjOhU2oqEmp3AEQpGRjj8aUbzqlc5qKadrC4/DDyDwfOjOn9XLoHMBLiM5lQIz+fGNdYZSMHpGDCoZ1OjSr0hSqKwVXGE7e4ExkCeYMjVL9PVFNJDCmMElhdzcSf4tQ229FZlCQVk2wJJWc4/nnV2+m0EHDPaFH8MYkkccaCAYuFSJd06iCRe8MpwZHEefcaYb8CokqRHBMFj7ggeM+fnSdKKpULmKiBJ9sz/XRFXq5p01KKGniP98aV2zMWBl++RaaIwWcfwgD/wAo4Ggd1uBT7rIVlwJuIMeJ8at2nUzUBe33BTA/l748aDqbqm7JElriIPIHyOBrDJm3Sa74WKtUwCR3L4/7vbRa7tILgqRTBMEcgDkaBNFC4IEGIK+D7H/fvquiAj2u4cMY9OPBGQQOM6eiLX7RuLEnQqqy3O5ak0xyP0E6IOy9VBaSwHGQoAGvOmbgiS4AABCAqf6R/LUqG3LKxY2mPHET7Dk61nrzMCZZ6qU1RXhmJ7SCP0nVFd4py8XYhSZ/lGIjVB2QD0ystjuVhIn8+fxq7dbSm9OHplWJH2juH9ccaIsZgFiUGshVnanbTTAgWg/r/poutvEpJTYICriCCZgf5aF3Fb00VOUJ9p/U+x17U3tgKdjQbsrOR7YxA1rJMwszk6cFqXMCV8FTPI4n41Ot1Jj+7YQRiTBn9Tx76po0Kri5SEU+ZiPeV+dF7DYmmCXJdpiU4ngETpcnAinihK9vu7VCtWUgA4iZz59vzqkV2uAsZgxFpU4HxjQzim7qSscrE5xzcDx+deHd1aAtDgrOPaPn8aILczW3MYqlFiykAOZ7sSpngzoWswbsi1cAMYEn8+2hTTDg1DFxMEDH/wCR1buvUVbyUAjtlcnEx+R76T3WyIuDkCWVwQLlMzwTMH3jQ9ff1UeGEBR9wFwP8vGvBuJGCZYSCYVMePzqypQe0xJeAcAQI8E8HTk2tiEsasSx+oKKiMXMhTAiVk69quGKsvaBybgZ85jVP9l1K4/4fpsc3Tx74Hgxpa3Sa71XWFUIIwe1jP8AudTGqwaiLijUYHIk+r1riWUr2wIB5/GhRWcstysy4ExgH8/jQ286OwrlSVXgwD4PP+/nV7GtPYCafsv+f41Ft7NZsRDuY3xNCUQoHBME/p8zoDq3S1q0yqMAIjIyAeSdQq7RzSBkCRcQs9p8SNS6bXL02NR7iR2twRHP5/Gq7yR7yyhboRM7u/p+mtJqRUlgQVflcnAx4jTbZdMSnYxhIEAcTPvP9NGVqgVP3QDOQMH29/zoSrtvWBqValtscDmB49tbvQq7gIRqULmO+unU1lCqQQI5mc6af+nm6p0RUYianMfHz+DoLrnSrqi1C5YthQoN0+J9sa7p+3DVmX1ApgAAggz7HUXZlJaou4jM27dZef8Agj+R12ln9m7gfxj/APZrtN7T5/iP3kd7vrwKQWy5a4GGFxOPkEaSFKj1PTRWqoDiMDyZafjV3TDS9Bm9K+15YLaHKnzcfaOMcDXqdapBChBUjImbl98LOcAZ+dDcNTHHrznMW3cyzpnWHpVAcF0JDgQAFntHGNOd59QUyqhxTvImARIJ4kA+2sz+zk1qtUGO2YKl1KgHJOM486t3OwpeiHRnkkSsWgmORzIB5nQRn0+R9/CFSVmk6bVpubQGtUXMEF13tOMHP9NEbhay1A6LCEQBKt2qDcDjHzOQdIOiVKlNB3rT9RgSVlTYB78XSdQ2nUTez+oLg5YB1uWpmO7IJBjXShPJWr6SysRmo/3AdQGCBQR2gfxAmVIb+WCPOvBtvVQoXX1eR6bLMxdDyBggr8Z51ftqIZKldu5ywhuFDXqDbxEkwJwIPvOiOkVk9F6/pel6h7mZizN3ZJGEiCQDBOOdBixBxxX3lMEYi+ialIEBcLaHJCyGPsASY8Trylc1z+n3BpLcQPBEew99UU98aK03ceo11zEM05kDnBkQw/Gr/wBvVSygq3qMpMyZU+McAeYnTh8Z/uLuoZle56iLz6fcpzhjOMzA0y27lqZ4DqLm4OOeJ8jSyKe37qZtQ1BDfeyCJItmSCcZB51D+2F7mdQC5uuF19ogNI8iMRpBqAk5g35MIO4CkmQe2QFi3PBzwecaJSjcmGYuQQCAP8fYaVV6xrFShDrGUXtItBge8wBjTWhQqUKbOSZkdjRg4x84PieRqxYAVG3YlW26gETuYFlDTzPzPtokGgyyCoJUtIbP5EnJ+NJd0nq+o6lFV7mCSQQBiTwJJHHzrlWkKIukFnAkKFGTDCSYtg86m+oALEVtTGIXty1kU1WTEq+Lhkgj2wM6TdR6lWpVe848xMQOAIwROmHV6E10UvYruLROB4ifaJI/OgqVdWqmnUX1EAJBM3KFOZ/wjxGk1GBYkGuPvFJF2DDBuVNA1nEMCVFsEt7k+VgH9dEUtwG7WklcH1Im3ABjjyNL9zZTEFlCPgSwqMuLjAiZkQG8E517S6sirdVUVUIUz3Xlp4nORicjTHVIGYe8rmMd1YhSGBk2gU8lvHcOfu0ZV2zC0goVC/ZNwEY8+R51nvWesykU1WCxV8YWZIY4yI1V/aZVSoQ23G1+PmYz/jnU94BzwYoPjHe62wQ3iWa37QAFBYeJ/H8tCJulVpcMbxhV4uJ/i+Z1Dp/WTUYrd2CbCGFMByPcTeYIx8nQrlqLmlUcSMqQZ5458x+unVh0xGBHSMH3qlv3ivIwo4PGQwB41J9zcWBdKeMLkziT+k6F3G9wCsMwYyCe4yIPGDqnru3Mi1CI7puBwf8ApHjOs+o2mMZMBcqMZhm03lOnQDVKRYPjuA8c5550vosWBqIIRXMhTiSfE+BoWn1ZjTKNcFkEg8n/AC8aFXdU8CmWVSe8E4PJmfc6n3+fnAdSjfjHvS6qh2LsfiCJYmMAalV6bTug1bck2xGSfHt+NIanVlep2WqFkgjBkauTfGojkuQtMcHF2fHuedUOqhGTGLKRmMt50+izKRWKOuCRME/Ggd3TlV7ru6D4OPP9NK951uJKqe4AqSftGMfOraZc0Q5+0tE8fMf/ADrnL6ZFKJO1qhGR2RIPpVCM3ZgjHMHz+NJer9ILVQwgM5uYz8fzz7aP2dIs1kWjJFzRGOJGrKTlYuAIAEfxWx5EZnTHa6RwAwgA2VUco39de6cDrg9gfm3n+uvdb2dPObux4GT+m/pLcVFLI9iOJVv4CJtzglj5JGBnnXdR+k9ytKqwXCtFVybvUIOTTEXRHM/6wXS6y+8qhKFc0qa00WxBapskiwxKwTE4kAcxqG2+qa9Oo1Mhe8/vGqguouBLA+IMzH972OpjHGOnz/ckoAF1MzR6Zu6hZaa3gGbUbJkHHiTAOJJ+NMNjRLp2PalsvM4/kMDxJ/XR5prQqittqr0aJ/dO0hh3DvKySxFwiTkFeeNGN1DbGs1paqj2M1R5qXMwAAfJug4GDBJ9gdFNLe1ePnxN3QJoxb0PaVPTe6lc7ErBggZxjw0e/vq7o/SyWvtvaiHmksmoGJxIxgcz7xpht+r0UqNRWoGouwYkeoVuFtyDJhpAbj3HAjSI7569SpU2oqUxIOWEkLyC38QHseJHtp9R9qgHw+fEZ/dAAkaHVa9SstKWprd+8pgjnljEY+0HyJE+TrQdMp16NGstSWpu8LcrM1JIBuaMLgjH93200TbId1QYFjVdBWqhWxAQqoMYGWMkEk48aUdR39Q7j9mpPIercah/hUoJ+3HaoIPvHGdHTehZ9dfv/EZTWTK9l0x67R6iBQfYyYmbRFpwPLD+UHUD0KoXCC96a5LJIcyxAuBJa4EGFAOFniDo7Yb6hsgUFKpVqPhTTQsHggmYmIDjjx+g0x6H1BihFbatRUkKyuYACjELgimJgJ/OYJbMQWAPPrHSGwTR5gvRuiUHFUowe2DFT7xIN0THMYkeffVeytuewqqhRFRrWgSx7PDmR/L51cnUaf7UaSAKlhJJg5AJJUGYbjtMg3MSD9uqPq6mKyBkYkrCklgwIYgifIK4jxnxp0+HCx8AcZgu13CO5rQLlVZ7mQFhy62kZtHB/lr3eb8PRQ+oUlrjC3M0kriCTgE/qDzGhqHTA7UiGikQxqQLADMEAxJJEZOPbVe03qLTsoIkioCJ/wDtgWXGczJJ7R7yNPRO4r684KJJqWVKVu3SqKZJYy0MSxUGSbTicaN29dHBFYhBJa20k44EHAgg/PxqjqvTgRK1gr0wota60ng2NPOZKxjOdVbykDL3EpcqkqDbUac23Z/MZGfY6kbWwRiotFbEjTrPuncWgBAJ7gSbQSShjPH9YnUdp0lz6gSsA8lxTtYsVWnJMhfjInjxONMOmtR271GUzBEoSFL4JhsYVSsx8Ak6srfVIq0y49VVFJirU2j97cUBF5DpmCBcR550jCh73nFxWZmvqetTYU2R2NhItAgC7JgCYzPnjRO16gvo+kYsfBtm6feTxqnofUUqO11JGM3KrGJYcck/P89M26E9simjs3YLWClTEqRMAmJHMn2zpw2TqqLBmBzuEG3HUAnp01UGCAwYEjuwRJ9udB9cApBCtWadQRAyGEwZDcH5GltBqgbsOTJIkk/oPJ0wOxevRUU6ivaxb0jAOOBP259tI2t31gD5RWffioy2Nak9FqaG1xbF0cD7SsGAdC7HZk1rHPqGbiPtEz5YzEe+o7LpDLTAqUjczhQSIYMvcQAJxaeT/WNRTr1NaoewXktkT2g4ET7R7aDlTtJOPWJmrBlh3ho7m4ACVlSATcfeWMAjuEjV3UOrvVFy0wYMTgLb7MMeTzofe7sFw9R0YZWwBhxmVxEHjnB15U6fJuoyikXNOUIxIOPBEZ0w32QPH6wgNwJV1FP3LsaYVZAV0DtnxliMHOY8aBp9GHph5n7mKnt7Rj/yJ4HxrYwalGGp/wDEUhVsLAAAwTOfH3DiB86TUt7TZba1GHQGHBJmCTxOfb+eg6ITZ68euIWQXmKl2droEpsyNJaKYUhYHEnTNqqXIFISALlEHgHJBEZ/y0U+zcFQlpNRbgFbKwOCGyQQDxg6X0emNUSWqqt+IAJcwwEdo85ifbVQiL7wz+I4AEC220V2tBDPMJIBFsywP/SfxplRq7hW9BUsZ5KgxZEEEi44Hzqrp23G3qNUZyj5p/bdEwLhMYgeM51EdUFSpBKhwZV54IPI/TMaiF2rk14CKFIEjQ6ZUR6grtYQuPY8w2R3LiMahR3wNLLBRAWIEkecLzJMydPRsadYA7mqYi0FjaIPcpHOCZx/hpDuumMlYIDb6bwrLyc4IkRgaARkIm2lSBB7QMWcfOu1rX6CwJBV2IMTjPz9vnXaPc+TSlCKPp/cUUF1NZZz9hP20w2ZYkBiYAJHPGjPqL6gWsGSjUFOmylXDIplkzTjkGJqC4ZFo+AVvRvplmendUAP2ookLKmHIae+0g8DJB8ZJe5+mGprUUD1VgGmbSbTcb8VEIujJPInHOKEllCkV6HhJhW2gSHSKqChUSrIV6gNpKC9YucKxy0lVXtOPHsQ970BqbhqF/pnubvgLBypYDuaSBbzM6G226p+nKozHly6khZjhiuBAuAHiffWiZDVoHbmqoc/8JQyoDbmxgRBWRIJjxEzOm0VHxGiV8OZtJQRZ6RVSVEq0g7j01uZ7LjBLkXkTElcAgzB951sd3tH3dI+gppCkxFIEG0qBFwVQFMqwAOPknB1h62+/Zy9JhCvUtqBuwyMDuPHk5A5+danaddr1BQqVHNNFC247QCAIfu7mIiRgfgE65tZgzbSPR8/XhBut6IjbZV7lWkxs9OkthU4uZkAiMgFkELzDR40n23TGFgqXLVsfhGhSD5OVPeCXbm5uYWdHdO2gqVHYBSKXaqCpaILtUYlre0haiiZ/ExovfIPV9SpSWnalruKhCEMx9MOWxEqDcYGCMjVVVSQc2JSqMV7pqSPahN5UjtB9IEquKd0wYlrp4aTbiB6HU61OaG5tZQomG5AN9y+7GV8+DzobedUH7RinNekzSSSwZlVlKkFoPfAkZ9jzN/UdzS3tC+oAKyZDDCG6AVhmhzECSZzE4zRmJB2ZqYtYpRxPNrWatunFGEupkSZ5DKQJgSy92eYBgidN9zWFBhRKJayqSFxehNoKcEMzGCDnBHmdZnY7s7bcqqMymwhr1sYsTlRdIbJMEeCMzonb7oPurzCLTBNzEzfUPbbBJzI4gyf10mm4ezeeK9fmBHu48rdHsrkimXpspZklGUPEWgMYAGASRPb7aCpbClF9SmtNy4VGRiLxcQ3bwIg5xo7q3WalP8AdJRK2D2jBUFmGftEx7luMjWer9cdraT90IGb7i7tmYIORP4k+YmaqpOL9X9xGEf1ejI1RqT1fVpm4r/DaDwLgxyCeQR9w88j9K3zidq1G2z7S9xkZsKmSMSFHsBMzjS3cEK7KsyjIWBGGN785nHaLYyA3Fxg3qNC4F1kFRbaAbibmADMT3AFcA8gTkDOaj7x+t/WEi8yG72DOab1UsdltYSKhNowfuIHBBMjJURgnXbKntkooGdXLllFxDxc0gWD5sJ45A9hqP8AZzGjTdDJkGxSCVOFAI4CwQZzz7TI/TOl1dx6VGsr0adJiyVO0L9wwvAeTK3ZAuXGkYqprm4CNp4k630yg9WrTqLS+45UtaP4RGTBM5AmPB0B0Lb1SUkVJYkguzDyv2j/ALl5Ix2nTjetU2pDXpUokyyOVLkq5ICgEFgYmOZnkc9tyd4tYuppmnK8EvTXmWAUKbYIHk2mItGplFRgBx4Z9VE2qGqVdMq3tKJ6ahXZiELwFIACkOJIukwZgH7sDQ/ROkoGh0IckksVZblLQCROMxzyJ5MAsn2n7PTCnOfVpi0k1JtBMgwph/sjPGZ0r6r1+ruKtQUiqWUzLFYb2KhgeyTJz7D86ruCtz9vlGJ2mW9bFQJ6zVXKibEVSgkMboZfgE58az27puNsKrohDuFD9wcSpbwQjA2nwSPPMC+r1Y2GjVkorS8sUJJae0LIJFw9hC+cEaKvvaW5QUkcOVBMFyMmFWLjDNM4MxI8HUHRXxfr91xJMFaL/poJWsp1qZcEkFnNqqLZmPi0cYznka1HTUWjWJApIiSrMxItWJUgkwVJZV9sk++sj0SnWKszswMMEJYLSLQFLeoD91siI/6TPs96MKlEMtaopCglyjXHKkiQySFCAm3HHgTNAykAC7448JTdiFV+oN61TcVF9XbUBYEjuRWxfTXAqLKDJ/hJMYOsjVKVncj1PVYEooUKAJwIOfs86J+jutU1d6NeoDTZYlvsxdKnIkG4/rGtP0ala249RQoZVs4chQGa1jAPLzFucY86ip3C6/qSXIuY7qG2tZatBatJV7mBNxXNotPmePMSBoJ9wUcOCVDdgIgEL7kE9p+Z99XL1GruK1FGcUqjG0mOCTxE+W7RJGTrStsA2ycVQRSDSWQSFMtDJdDE9wFxH904GHUKQQh8PlKYOFiw9QD/ALgMtQU8B6gB+7BgAAREwZkHS3alNtVqFQGqBgFJtZRmSwI7ZgAA60/08lqUkNFXCF4qORLgktAx3Erd/FBgHxgjqe5pWJSKOi1bpUBQHCiAZU8yFIPtngyXYNqEMaFevRh+I55glTcbeotKoQVhw7KJgLaTkXCWgDA9/wBNLNx1F6L2hFrKEBBcgsFaRBye4SR8517vtiKPpmmCabAXpmBEwJn+ITJ+Mc6B3VMvUdan7lo5CMoNmAYIACyDn+murdRoYPWWBMgvVKoEClRI+VM/rJnXaBTptcgRQ3B+QjkH5BCwR8681y95p+LfYRNyec+l/wBhO7ICyiCCiwVLmO60q3aLRxgSAc6Vdb+rBTX0zSUGBKxHDLhjHaSxMgeDODjQvVeqttmC071qkfdOXZ47jeCGYvcD5IK+wjP77b161Zkc2V+64k/cDaVJ5HFokewMSCdUbVIwos+A6fqK7HoLmz6vvTTQLSsp3UyQqwoOB90iMHA8+3MayW0dnqVkNFXiGYyxmAolCCIORPxJPAhc9Wu96O6khLyJlVVU/hM/xA5zEn3A0w6HtQw/4xSsaZUIYAacgEGZJVyP4R9szmF7wcgE10PBH/YqteR06Rh+yGGLVEX1LiUZL2FIkwOWvMDE5A/GmnUt1QpUadFWAs4BMqwtLBifJNuG9yBxOl1Tqg9FXqKWDFriohTM5X1MAcfbGQ2cYzfUqoSjTCgtcbxUunAlXUrbj7uQ38Oc4G7wLRFfXn+MeUbcFoiavoXXFAjJNSoWJYAKX/5YkyIUKBnA/TSX6g6zV/a2Ysptt5aO22UAnJiZuHueJ0o6UWqMQXZURCQme6QLszESWjzGNE78M9Vyv7wQi3KJlQppgiP+pEz7Et5GkbVJRX4N/eTZ7WxzO6l1cXmpQlDCRcCt0cssmTLC/wAGZ0WlYtTpDte5GeA7IFLPLBpgNAVhifb20Z1v6ahL6wUxOKbx2KfNyjI7uAcsJjR+/wCk7RaNBhdTVltFoPqGZKh5xcbuT7nmNIiagJIr+PwYg03BJEzfVayhbvU7nggnusIqVAeTJwFI9ww/Qzbb16tS6AqPUVahkEFTaygz9otDGRyCfbVHX+h+hTSsjlhIFRWULBkYWZuEsVu5ODBBJ1bswFZ37aYDwDDBgopqqgrAi4TkzkGYMHQXeNT38Z+kIDK/vYmu3+0qNVceoiTSA7pIgcmmVINhD8HJjxzrLfUnRalBg4gKWVUKlTbABCkWKLSQY/BHMjV/QupyQ7AswEIWNxHiCPtGAuSP4vzpj06jTqtfWBqU1krTBYy0hlHp2wZUgxJIUrju11PphltTzx/nrmXanGOYH0AU2VnqBu5jfcbrgqpk4k97HAGYMAxppQeyGZqq7dyQHWWAkgKH8pgVGJzBAzOlvU9nSZK1Sg9RaFOaoDqwIYReihuR2wTOCTzmFOw6mlZXpsXKKzOaaP8AvAvJFNmU3Q7N2mcMeTB0LbTTFX/Py5/jrM25EoHMf9Io1huKrJVpgQbQ2QTggxaYPbGTI4zo5fqCyiWqGCbgKJIUt3MrqZmFEFzHlV9sr93vtu1KgKVrOiEqlQCrAUkq1QIwgzJtaftyBmUvUKTKzU6oZiQGlgo+81JKMogA3GVJ98YA1FHogevXlJIwFRzutuHQBGsJYWlEtl1JuuJAJJ7iAArHPyAHtuo06Aq0b66wAGZGKsxWZMWwfuIIbx740Ltt4zrAr2GQSzYaRazm0E9zknGMzpvsupCtXqKgOQWaxVNpP3M2RcoktBEyFHBI0+GHuVjyN+vr0xHO1xYk/wC1aNeqiB6lqYEMpLWxB7gCDEDxEH21Km6bfcVFUpbMOjQwCsAWKZlz2xDE8j51TV6RQp0lc1FbcBhNhtDi4XBVURAX9YknBjVP1CGrUy6IgqISzVFXuZIkCExaAYkyQFGeSd76pZGf86fSYBtt1mV9Q6Cl5qL306kGiO6eRdJiCEVSg9gw5tJ17uDUFSnTShTqADIps7MHUmZJJi0AGSP4s3aG6ZQFam0Em2mVIyql/IVuA1rA/bHaJHdo/bfTdtJKrbg06o7i6lSikEBQWkQ0QcyD9pgiTLawtgPt/YiU1WB/k7onWsfvC6p6bLSslGIJZg0gEtLhhdnP51T1us9Wn6VaZkKHGc8hVtJMWFoPBv8AOdMarUWpnbhSKqKKdMgsylgYqC4zjAOIx8g6N6X1qht9rUpbklyEM0y0BhwVUnuYG6QxJInERGqsQNPaD87hLAJUxWx+mwTUIqlwsoihZdiGgyOFgSJDHIPtq7cpvKRRWFQKHBAZQTcwNs59rsTiD5GnXRurUVcKhNvZYoCdosACSIgQYLxJtJIOg160GXcm1aamjkq5a5jNlhnMsSYMxJJyZ1IINMBga/dGYBQoIizpvTnVmqVCZFSGQCag7u4rd9ouNpnTwJX/AGSuKNVfSFJblY9xaYqGJlRgnxPGYzSm5ppS253FEzbFR7ilS6pgGpMEwgBnA710OnVGVHpMt11K61SQpuE4mPMnif8ADWRAQST8jFVVIMv/AGtWqUQrrUCG0U7Lbx6YCvBMMAbv0Vp4nVu96/6go9r3IrOwZSAQ3px3YJpgRmeLZmZKzdilaazUvQliwBVhEE2+mTESAuI55IDaP6fuaFSlS9Z6v7yioIRCA7BiEQGObyuZAupmcQdUVitG838/6j3Rk+odbrUaSQXudYuvESpBaIOLVuUfEkTiGHSKx3O5l0UgcBRhTYYAJBsDEBoHJIHjSH6j6EtNi6m5ULgwVYhYJUmCATgkwcHHwBdhWFNGJAAqtAE3EYABi6SCpOcwWiBnTFvfIP6/iEt72Y6o/VtQKAXAgDA9MAfABYEfyH4Gu1lK+3YsxFKpBJIw/E67Td4fL8/8jd8PAevpNNX3zVqXq1SkoQ9OB3NAJksRCLx254Jlca7d0Kwenuaq3CqggSBD2AU4iAA0CZ4vnVf0jQSooatmjTPu4AIMhRBlu3k+PnB1rKfVadZXZ9uVSnDSQjhkMWjH2k9sjkA65dTc43A8deL6/LykqDKDMT1SqtU0l9J0qOipUZWnAVe5u3uwFabsiMydSodMZkvoVgSrmkq1ALshTNOA3ExOMqYjGnf09vtqibgVayEi6CuV9Mn/AJRgHLKO0jFqA6E+m6KVlGaagwGIm5XVmVMgk+oyoWBgQvJwJIVeSefP11inaZTQo1tzKVJSh9jLgIppscWTczXA+3OQBEq+vKgerTphopXJjAhQ7MY4JJyT7oeRktuv7FtsjVdq3Jttyzd2ZHzjPwo+dKNp0ndbxmdUZy0sVS0DNODNxjgjjJDeNDUFGjd5uZzwDKtiKdFKRqRJYggC4rmCrKxImFuJ8Aj9dbtxSp0krVqRpOuQgGGUZReZMEgw0G44JGqvpzZK7mnVVWqLeVAooW9OQvc79yEEgRaSLV0q+reobdKA29NX9TbtaCZBE5DSR93ABBnnka6UbauwgUOPzKqdq7Yf1jqe69L9oZFQUyCqspDqZXuUsDbLQYkMVPjjSLc9cNZlaQEWVIVyWY5F9vHDfxcj86F3P1AwQ01d/wB4qiozzawHcoIPnxPNuCdL9tvhDraQcAGCCqgklRmM4P5GNQOuUc5P4+n0kO92tYubTq3Vq1QtRNRLWCiVBj7jADCA7zbMCAVkSRGkfVIpKyWqsm4dykxMEMQTfFRTOcWkag26HpQLsOppg8TJBAtNuZ4A8aoXcPWpUaVRS9OizN9vCsVhSwHFxmJ4YewjauqHyv5o/wCRm1A3wx39I9DO7claj0mQhqrLbaZm1bQRkkY5iJ+NUbln277elRps9Ra7BnIL3tTtQWKpJACgNb88xpNT3FQ20aTkLKklCFMtaBJEFiLmXM/yGn1FamzKVf3lTb1QAy7cwLQTdc0i7BjwCCwnUxqbhQOYgsipPf8A1O0DbhKlOtIVrmtINwJuW0AyAvtAJ1nawp0vUekaiVHIUEMrD02UXwIuYlgTOMRxnR3UN3TrboVlpqKTkWqSpYQAiYBhQQqmOOM6C3lRHrGgrXAPaoVLmYfaF+SRAIOe2OYGnY6hAZ+I5s/FC9t0ipQUV6TB15DMO4qCsvax4UumQOTyRk2bzfVK70/WhiQMLashxchwRkcwx8ROrtnuQ7RWqhqalgRcQVFhkEnBbPp25HzMas6ZvNj6ppmowXIRmIiMtc58kSABgG3POWdCRg4+2ZmUVFjUHRGsWp6LNbJPae42AvGSAORHHjjR/UNgdt6ah0sQMagghYL5RoywJXgiP8obvqxsCNuxdLMEegDTvZnuuZpP8V0lRyeIGq/24hFd3p21CSRSi5SKjEBg0mJ7gvtHvOp9nALUbi6QFy/c9YUqqU0pr3ZHg8yxBBjGD8QOAIuem9ZqdMMAwJJFx4HqFvHBA8DF4HJnQuwYPWS6xreGIgBxkk2+AKYEEEEnjwdH0itXpXM/ZUd4DnuLQWa3A7VYK3gHk4nXSpc7tzc4x6r9yycsSeYCdhCIFPpASQl2C0CJZJMy7ZJA4GIOrf7VvQVKlEWnspw5YTAABWIaBcJPwPEgDqgPqvZAdnAEMAgIkNAGImCZAiBgcHzpvVhTovSZQ1xUB27pVbYEN9sZj8nEjSPrBbW6/j/IjayriP8ApPUv2iqlPATbMXLCAv3AQCT2iDaxHAmcmdS6t0QEFrEcX3CUdAslrYMteC2CTz2xI5zNb6jZabIDatRbe0BTB5UQMGJiMd2Z8taH1QGcH1T6fp99OCLQpFs4+TwScmfOnIQitw5+nl/245Ky3q30ZBp1UqUrmBwVEWk8i0ANCNJkTEZ150ehtGqrRpqCFSarSD6mVDZJYIJM9oH3MPA0x6Z1da1YipDbdkuWmwnkG4t/dtJHsRz4nM7xP/c1LAagDNCrgiItHaARAUAjjHOY1zavu8DBP6+vMlqMRxGG0o7Z6pauBT7Vi3uAYsxdhPfiVFoUg45AOntfqQXbLSUgBwIYjubF2ZkTaDJxEgQMDWPHSKoUh0sCqYViylQBycfYJgkHB1TuennalVWMCWqcycz+AIgAH/lnOn07ILbaXjzjIWySKH5j3f7ijvqNPa0QGrF2JJwVChg7PImO4EKJwAPE6O6G9wag7M5SMiy0yQyGIIDKFETkEHxGl67ujWpkKyV2NJiwm4nMYbLU3WWKT28jEmc5RrMFdhK2gqq3GQxXAUQLVjmCI/GNUc7Goi75ryhJKtNk1UPtqm3ZbHpJFwgzBaQnBgrLROBUHkHWQ2nTWcMUZLaloYhyzKjMFlkCSKYJE/xeeBiNRg+0cEkPOBODkTM+LJ/X4Gq+g9HrtUupP6ZS29iw8wwwDJxDcePfRbZqgbQTjJFYv1R4mtXo+swddmkD/wBwv/i+u03o9F25UFk3hYgE2qLZjNuOJ412p+xa3h+f7jdy0B2f1DV21IUaQptLEhrSMsQobJziDnx+unidQTZUaaVmWrTdQSAtrGZBvtmMFoM+OONdrtX1E7tTR4x94Su268JDf/T5s/aaKCmncioXDEIwCqSWELJLnkkBx7HQ3W+ofs6ijtHWLQ7GlEo4kNcR5lm7pBgwfEdrtQZAWMRlFAw/6T2Yb9/vVYyP3bZXCpdd2iOASP5kav3dFdtUo1PWClqiHukVLZpuQTABUI3cQBzERnXuu0uoAFU/WbUG3TFeEo3u23FffCrt9w3bTBZ5tIBYhVEW33WTB8D8aznW0qHdLTZDVdIYgZEHuCm2fYtzmSddrtXUf+Dd4/qUVRtHnPaPQGakNxSWVZoNw7FICEmBLFZb2H2tAI0fuekWpRc1EqSFcn7mJBgriRggcmeO3Bj3Xa4XFUPGc2pQA84d0z6UZ29XcIy0SJVJNMM0dssYKwZ8EkgeNW7rq6PtNxtv2V6dSkRcfUVgHvC0VQsLnJtLYAMDGMa812r92EUV1B/coF2ChMftqAWpJBIWVI4PHj2g5H4Gtb0OvUXYEqxpm91VDEFSDiWxMyRj+E++O12j2AW5HrpE7Oa1CIF1L6OqemGpVBVhzaq5WGgKIICwAYIBPMeNIttXqbWoVekBUVWj1F7gSbSRPI7TH5wddrtdPaNMaeRz55nTqIACRCeqbsuoeoULSSFg2wcmwk+54PMnJ0ItZGpQsKszn37lHGcgmTx75g67Xa40GLObH7nNtCm/L9xVQVqgAVSSi8AMTaJJYxMRx/LWh/sU0qSPUuDWtkFTAglVgzJMxHI5Hz7rtHR0gys56SunpKVLGDt1FgQ6jsuYjC3CQAYn7iLfwDnW36R+/ZLbU24YG1gPVYqigMxEgklj/wCJGNdrtX0U94reOZlFNU0NDYr6lRRTpqGZSy2jvxJicAk2hj7KSMnHz/YfT1WlWV3WE7iA7IHUNim1RLiy4gjB/wA9e67TvoqWF+F/z+JTaHIuS6h0oFm3D1KbWuDCdwyZioLRa1xUREjvJ8Ao6m9VKr8MjEHg0/M5GczAkc4OJOu12uHVOB5zncY+sO6h9QEhGpMQxH3cQBhFjgKCPtiDEmdW9G3rHdo14KMSapgBC3dInACXZ/Xg8a7Xay6jXfmJPeR700o3LtVNWmabPTUkI6iGLLLCm38EKUyJkwOJ0u6t1OhvabVFqGjUhr6bAWliVCk+BIYyRntnXa7Xb2pRp1X/ALfuX1cV5iZGoAhWw2rbbKAS0yZxBWZ4PxqOZi5o+ctIEc/6fGu12vKV2PWc6e8cw/qO5Rj9q22wkQpwZBPvPHJ40v8A7SJUxxMQM+/mciJz7AD2jtdq6MboY4jbiYz22x3li2ncBbRADOBEYgTgR417rtdr1xpLXX7mdvdCf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7" name="AutoShape 8" descr="data:image/jpeg;base64,/9j/4AAQSkZJRgABAQAAAQABAAD/2wCEAAkGBhQSERUUExQWFRUWGBwYGRgYFxgXGBwaHRoaHBgfGB8YHCYfGBwjGhgYHy8gJCgpLSwsFx4xNTAqNSYrLCkBCQoKDgwOGg8PGiwkHyQtLDQpLy8sLCwpLCksLCwsKiwsLCwsLCwsKiwsLCwsLCwqLCwsLCwsLCwsLCwsLCwsLP/AABEIALgBEgMBIgACEQEDEQH/xAAbAAACAwEBAQAAAAAAAAAAAAAEBQIDBgABB//EAD4QAAIBAwMDAwMBBQYFAwUAAAECEQMSIQAEMQUiQRNRYQYycYEUI0KRoRViscHR8DNDUnKSByThFlOCk/H/xAAZAQADAQEBAAAAAAAAAAAAAAABAgMABAX/xAAxEQACAgEDAQUIAwEAAwEAAAABAgARIQMSMUEEE1Fh8BQiMnGBkaHBseHx0SNCYhX/2gAMAwEAAhEDEQA/APlm3UWg++r6UWQDqihTEcnjVlLCn/HXERdyFYMsp4KnXb+sPSM8k6pWr2g6G37m1dEJbC4wF1A151oeh1gtJiffSCnzoiruBaEUECc/Oq6q7xtjuLFQuj+9qlmx8ac72pCgwPaNCbHbkRcQO2dSr1jDCQcDXI3vOAOBI/E3lHFKvAWPbVNDdtBn3InVe13IZf01XtK5kqPfXNs5xIkcwmtPmToJzNQYwBorc7gxb/XQGyp3EnOTp0GCYqjFzzc1Sqkce2radaIBMwJJ+dQ6zSAAIGvacGnaMFuZ1QAFAZUAFRDdsoAznXrKAedQJKIAROq6sRkjUKzIEZlw3JKkD21Sm4hc8gaG2rG1vcTqBaFE51YaY4lgvSS3dWMfrqC0zaDzqtQah+AM6tQEpg8HVCKFRyKFQjxnVNQdyA+/jRBMgDnQrxeBEYOpJzJLzCtwBj41LbkRmTnS+pVm1dW09yQOcax0zVTFDUOruDwNC7jcEKcarp1snUNxUlDnWVKMIWjC9i0xGMauqc6EoJ2gExGo+uQ/A0ClsSICLJnu9r/uyD7aR0qsC4GDps265Uex0h8xrr0FoEGdGkKFSVTJJ86fbB1aiiMBGfGkNYwdG0637pY5Gqaq7gI7ixA+q7UI8L9p40MqdpPtGiuo+PfQinB1VL2i4V4kZ17rzXaeNGyV9dVftP51VQGRqyuMNqIUAxAKk6Sdv6aF3D9saLvtUE+2ltWpJOmAjASdAZ0ZtXveXyAP/wCaD240bs6LFcDk6zVA3EK/aO4RxGvHaQSNUUzDSfGpCpN39NTCUcQBcwzhRJ/TUdu0GR76oc4BJ8a9og2zoFBUXbYML3dYj9dFbGoAkcH30uqCbfPvq2k8DOpnStai7MVJb2pJA/XUU3UrHEHnVQqTB8TA/Go0mg/qdMqCqjbaWMKe47F86h9/B0Ohxj3OoK8EfOkOn1EkU8IVRXLiY1QNziD441FGgtrxsj8DTbR1jhZ1J7VJ8E5Gqv2jEfOvR9saoHP6jVAo6xqjJ9wWg+3Oh/Ul58Rrxgc5g6jT+dDYIiieNUz+AdQoP+s69rAd3xgaicRHOm2x6hAPInUmaKcg50OrYJ86k0BI86BSKRDKBlZJzqAIumfGqto2B/hqFZRcSOJ1MaeTFC5MgT3g6X1V7j+dHinnQtdox786soqWGIPXOdFbci0D50JUGiqKnGNORYqM3Eh1JRAI0EnB0d1H7RoOmvP41lwIF4leu12u08aNKIjUgszGdQpDOrqC5MamYBAt3VOB7DVFJLjGpbxe86u2iQPzpukMlVS0/pjR/Sa3I0HvqpMDRn09t5qHOIzpG+HMVuJUV+7jnUBTNsnVymSf+46IrL2AfnWusQjmUOnaup0akY+ddTBa0DwNeVQQTrHIgAzCtpUFzGPGND1TLBffn8aI2hCAluLToPajN3vo1B1MtYwoHkHn41C0yP56t3gAK/idcmJ0gjD4ZeMKZ0K0dvvGiaj8/MarRJY/A0QIpWDFsn8akVhPzqDrnXtRsDRjVPFYjVLYOrH51BxJ00UcQg1MDUQdRVca8Y40tQKJ1Ui2fnUm4Gqz9n669LYGjUxEsSn2zryqZGrKNSUC/OrN5GAPfWuNWYNtODr1xgfz1btKPYW+SNe7unBUD/pGlsXBWZVHzBjUauyJpXe2dX1qHLeONWVmijBn21gfCYxEw0121OEQxznOlCt4076dWu9NfY6djUYixAOp/aMRnQVDz+NM/qRu+32J0v2SSdYHFzKKg2u1Y9IgkfOu01wzXU/py2GIaDP5HtOqt50Z6Ek/H8jre3m33OqxSVwSyyPbXAe1eInMO0eInyXftLk++jtptZo3AG4N+ka8+pKKruKiqIUHGtb9GKG2yj+8bvxro1NTagYSzvtFzEbwd2juhbKpUc2SMRP6a76kAG6qBRgGNaf6De2k7Bbpb/LWfU2puqB3pbizovRC4a4ZBj20Tvuj2lYBgzPtrZRcRCwT7DXp2TEycrE65T2lj0k+/wDKY7o/09MgtafnQHVtpY9oM63n7Hz7+NC1egKWDNyPHzojtWKIgGuLuZBti1T00Xlzb/LTBvpNlJF64gfz1oqHRVVgwwQI0QvTwZhuTJ1VO1oBREbvVmF+oenNRqIrEHHjTLo30+tWmGZsnxrR736fFX7iG/x1LbdMFMRx40ntSBgaxMNYcATF0ukl6tikCZ5+NT2XTyBWvNsCOOdbalsFBm0T7+dS/YEOCBpT2xQfhgOvfSfOd309ktkfcJH68a9odOL1FX3H6Tr6Nu+nJAJAJ1Cns0iQse+NL7Z/8zd9jiY+p9Nm1iCMTOgOmdENWt6ZNvbM6+kN0XGBM50O/T7CGVO730fbc/DANauRMltvpUepUVmxTAgjz76F33Q1VmAYkWXLjJPtrapspuIUyefnVO82fHbnTHtanIEPfUeJjuodACIWBMALE+/nV276Gr7dHQAEQrHj+mtM9FaghlkAwdXP05YAtP8AvjQ9so8Qd75TC/2UVKAfxRP+up7rparuFS+QeT7a3NHpS8gTA50vr/TE1Liczj8aqvaV25Ecay8mZP8AYopqQ2GciPiedFdQ6co3CrdKwM60o+l0tUCSFMx+dFP0dRkgT76B7Vp9BN3yzFNtR6rqplJge+iOvdPVBCyQR/lrSjotO4tmT50v+ptqBQcnkDBnSd+C2BzN3qmfOPOtJ9LdNDy5aLT/AJazYGtX9GoH9VSYwDOux22izLE0Lin6i20G6ZliP5aA6ehLY0/+uaYVkA4zoD6W2C1XYN4E6AcFN0UMKuN//pEHPqDOf56806DIMW8Y12uXvonerGVFnkYx/ppmlAQGuA9x51JgSYtaRAMDUqr+kAKikE++MaYdjbqJEaM+SfVSxu6o/vf6a2f0AqDbSRJLkNH9NZX6q2L/ALQ7BGKs9oa0wWiYmImMxrY/Qe3qUto5emQGftkc/wC41d9Pcm2dDpuFTBdaM7mr/wB51tP/AE8Qmi5uUd3B5Osxv+gVm3DolNmLEkAKRyfnWx+kNg1Pb96Mj3HmRxrammdu2odRMVNXS25FvaT5kYOr6W0UySfux+Pb9dR2D+pTw0GYPkaIdXpqABMZMQRH+M6y9loC4q6OBF9agV9pX9Z+RqunXlodeRzB406d1IuUw8YuwP6aE2pqMGEd3AEi0f6jTDsSjIMPsw6QFFucnJCjyNLN0Kkk4HEQf951oKi1FhiFkCDntI866kssZTB+RH9dN7Ha1CdD3aiTal57sZH5j3GmFOmC32t5g/A5xq1XRXNoBLDE5gedDvtWUzLZ7rjIn8aQ9hGAJPuCOIWnTmOcfGqfQZTPafONWUd1kFn5wQffxxr1gQS3gEC0eP563/56iP3ZqV1GJyQJHAI8auSiGVihURmORqyjvVYEE+4yJONSWGwFClQSAe3n88zqi9jSqaOumKzKk3BtuIL+J8aFatOfY88T7yDq+huKhUsFhc/gR76je7QbbscQIP8AponsagYED6fWRer2j55IHvxpfuVKOtxJJ/loyruKZlCIjIjwfYzpegJIBkmTHGP9jSP2cHiriMvQcwnbUxDQBjJPv+Ncz3RnH9deJSIUXcZERzq/c06YVbLgcT5B94+dc3sZY4HrykTpsxxBmpMgJQ4jP/zrz12EcY99ElwvakkMMg8/Me+qvSkCwE/0/wAdb2RiIp02gybok4HnPt86upo3dIJHwONe3iQHYe8Y/wAtclcm8GoVVoIJ/pxzoN2RhiE6R6SipszllYgazn1gGTbNOZIH9daWrWLMRE/I86zn1bRu2pAObgTONINEq4gCkMJ87Gnf0xXIqwoksI/z0u3GwZFVjwR76N+nac7hBnONdrrYqdhFioV9aU2HpFvIP+OrvoBf3lT/ALf89R+u/up9xJVYiOM6I/8AThoeriQVAn2JONZNK12QItiprT05vbXauNgwXM67VfZE8I3drNXUFgHbAGAwmWngEnjOhU2oqEmp3AEQpGRjj8aUbzqlc5qKadrC4/DDyDwfOjOn9XLoHMBLiM5lQIz+fGNdYZSMHpGDCoZ1OjSr0hSqKwVXGE7e4ExkCeYMjVL9PVFNJDCmMElhdzcSf4tQ229FZlCQVk2wJJWc4/nnV2+m0EHDPaFH8MYkkccaCAYuFSJd06iCRe8MpwZHEefcaYb8CokqRHBMFj7ggeM+fnSdKKpULmKiBJ9sz/XRFXq5p01KKGniP98aV2zMWBl++RaaIwWcfwgD/wAo4Ggd1uBT7rIVlwJuIMeJ8at2nUzUBe33BTA/l748aDqbqm7JElriIPIHyOBrDJm3Sa74WKtUwCR3L4/7vbRa7tILgqRTBMEcgDkaBNFC4IEGIK+D7H/fvquiAj2u4cMY9OPBGQQOM6eiLX7RuLEnQqqy3O5ak0xyP0E6IOy9VBaSwHGQoAGvOmbgiS4AABCAqf6R/LUqG3LKxY2mPHET7Dk61nrzMCZZ6qU1RXhmJ7SCP0nVFd4py8XYhSZ/lGIjVB2QD0ystjuVhIn8+fxq7dbSm9OHplWJH2juH9ccaIsZgFiUGshVnanbTTAgWg/r/poutvEpJTYICriCCZgf5aF3Fb00VOUJ9p/U+x17U3tgKdjQbsrOR7YxA1rJMwszk6cFqXMCV8FTPI4n41Ot1Jj+7YQRiTBn9Tx76po0Kri5SEU+ZiPeV+dF7DYmmCXJdpiU4ngETpcnAinihK9vu7VCtWUgA4iZz59vzqkV2uAsZgxFpU4HxjQzim7qSscrE5xzcDx+deHd1aAtDgrOPaPn8aILczW3MYqlFiykAOZ7sSpngzoWswbsi1cAMYEn8+2hTTDg1DFxMEDH/wCR1buvUVbyUAjtlcnEx+R76T3WyIuDkCWVwQLlMzwTMH3jQ9ff1UeGEBR9wFwP8vGvBuJGCZYSCYVMePzqypQe0xJeAcAQI8E8HTk2tiEsasSx+oKKiMXMhTAiVk69quGKsvaBybgZ85jVP9l1K4/4fpsc3Tx74Hgxpa3Sa71XWFUIIwe1jP8AudTGqwaiLijUYHIk+r1riWUr2wIB5/GhRWcstysy4ExgH8/jQ286OwrlSVXgwD4PP+/nV7GtPYCafsv+f41Ft7NZsRDuY3xNCUQoHBME/p8zoDq3S1q0yqMAIjIyAeSdQq7RzSBkCRcQs9p8SNS6bXL02NR7iR2twRHP5/Gq7yR7yyhboRM7u/p+mtJqRUlgQVflcnAx4jTbZdMSnYxhIEAcTPvP9NGVqgVP3QDOQMH29/zoSrtvWBqValtscDmB49tbvQq7gIRqULmO+unU1lCqQQI5mc6af+nm6p0RUYianMfHz+DoLrnSrqi1C5YthQoN0+J9sa7p+3DVmX1ApgAAggz7HUXZlJaou4jM27dZef8Agj+R12ln9m7gfxj/APZrtN7T5/iP3kd7vrwKQWy5a4GGFxOPkEaSFKj1PTRWqoDiMDyZafjV3TDS9Bm9K+15YLaHKnzcfaOMcDXqdapBChBUjImbl98LOcAZ+dDcNTHHrznMW3cyzpnWHpVAcF0JDgQAFntHGNOd59QUyqhxTvImARIJ4kA+2sz+zk1qtUGO2YKl1KgHJOM486t3OwpeiHRnkkSsWgmORzIB5nQRn0+R9/CFSVmk6bVpubQGtUXMEF13tOMHP9NEbhay1A6LCEQBKt2qDcDjHzOQdIOiVKlNB3rT9RgSVlTYB78XSdQ2nUTez+oLg5YB1uWpmO7IJBjXShPJWr6SysRmo/3AdQGCBQR2gfxAmVIb+WCPOvBtvVQoXX1eR6bLMxdDyBggr8Z51ftqIZKldu5ywhuFDXqDbxEkwJwIPvOiOkVk9F6/pel6h7mZizN3ZJGEiCQDBOOdBixBxxX3lMEYi+ialIEBcLaHJCyGPsASY8Trylc1z+n3BpLcQPBEew99UU98aK03ceo11zEM05kDnBkQw/Gr/wBvVSygq3qMpMyZU+McAeYnTh8Z/uLuoZle56iLz6fcpzhjOMzA0y27lqZ4DqLm4OOeJ8jSyKe37qZtQ1BDfeyCJItmSCcZB51D+2F7mdQC5uuF19ogNI8iMRpBqAk5g35MIO4CkmQe2QFi3PBzwecaJSjcmGYuQQCAP8fYaVV6xrFShDrGUXtItBge8wBjTWhQqUKbOSZkdjRg4x84PieRqxYAVG3YlW26gETuYFlDTzPzPtokGgyyCoJUtIbP5EnJ+NJd0nq+o6lFV7mCSQQBiTwJJHHzrlWkKIukFnAkKFGTDCSYtg86m+oALEVtTGIXty1kU1WTEq+Lhkgj2wM6TdR6lWpVe848xMQOAIwROmHV6E10UvYruLROB4ifaJI/OgqVdWqmnUX1EAJBM3KFOZ/wjxGk1GBYkGuPvFJF2DDBuVNA1nEMCVFsEt7k+VgH9dEUtwG7WklcH1Im3ABjjyNL9zZTEFlCPgSwqMuLjAiZkQG8E517S6sirdVUVUIUz3Xlp4nORicjTHVIGYe8rmMd1YhSGBk2gU8lvHcOfu0ZV2zC0goVC/ZNwEY8+R51nvWesykU1WCxV8YWZIY4yI1V/aZVSoQ23G1+PmYz/jnU94BzwYoPjHe62wQ3iWa37QAFBYeJ/H8tCJulVpcMbxhV4uJ/i+Z1Dp/WTUYrd2CbCGFMByPcTeYIx8nQrlqLmlUcSMqQZ5458x+unVh0xGBHSMH3qlv3ivIwo4PGQwB41J9zcWBdKeMLkziT+k6F3G9wCsMwYyCe4yIPGDqnru3Mi1CI7puBwf8ApHjOs+o2mMZMBcqMZhm03lOnQDVKRYPjuA8c5550vosWBqIIRXMhTiSfE+BoWn1ZjTKNcFkEg8n/AC8aFXdU8CmWVSe8E4PJmfc6n3+fnAdSjfjHvS6qh2LsfiCJYmMAalV6bTug1bck2xGSfHt+NIanVlep2WqFkgjBkauTfGojkuQtMcHF2fHuedUOqhGTGLKRmMt50+izKRWKOuCRME/Ggd3TlV7ru6D4OPP9NK951uJKqe4AqSftGMfOraZc0Q5+0tE8fMf/ADrnL6ZFKJO1qhGR2RIPpVCM3ZgjHMHz+NJer9ILVQwgM5uYz8fzz7aP2dIs1kWjJFzRGOJGrKTlYuAIAEfxWx5EZnTHa6RwAwgA2VUco39de6cDrg9gfm3n+uvdb2dPObux4GT+m/pLcVFLI9iOJVv4CJtzglj5JGBnnXdR+k9ytKqwXCtFVybvUIOTTEXRHM/6wXS6y+8qhKFc0qa00WxBapskiwxKwTE4kAcxqG2+qa9Oo1Mhe8/vGqguouBLA+IMzH972OpjHGOnz/ckoAF1MzR6Zu6hZaa3gGbUbJkHHiTAOJJ+NMNjRLp2PalsvM4/kMDxJ/XR5prQqittqr0aJ/dO0hh3DvKySxFwiTkFeeNGN1DbGs1paqj2M1R5qXMwAAfJug4GDBJ9gdFNLe1ePnxN3QJoxb0PaVPTe6lc7ErBggZxjw0e/vq7o/SyWvtvaiHmksmoGJxIxgcz7xpht+r0UqNRWoGouwYkeoVuFtyDJhpAbj3HAjSI7569SpU2oqUxIOWEkLyC38QHseJHtp9R9qgHw+fEZ/dAAkaHVa9SstKWprd+8pgjnljEY+0HyJE+TrQdMp16NGstSWpu8LcrM1JIBuaMLgjH93200TbId1QYFjVdBWqhWxAQqoMYGWMkEk48aUdR39Q7j9mpPIercah/hUoJ+3HaoIPvHGdHTehZ9dfv/EZTWTK9l0x67R6iBQfYyYmbRFpwPLD+UHUD0KoXCC96a5LJIcyxAuBJa4EGFAOFniDo7Yb6hsgUFKpVqPhTTQsHggmYmIDjjx+g0x6H1BihFbatRUkKyuYACjELgimJgJ/OYJbMQWAPPrHSGwTR5gvRuiUHFUowe2DFT7xIN0THMYkeffVeytuewqqhRFRrWgSx7PDmR/L51cnUaf7UaSAKlhJJg5AJJUGYbjtMg3MSD9uqPq6mKyBkYkrCklgwIYgifIK4jxnxp0+HCx8AcZgu13CO5rQLlVZ7mQFhy62kZtHB/lr3eb8PRQ+oUlrjC3M0kriCTgE/qDzGhqHTA7UiGikQxqQLADMEAxJJEZOPbVe03qLTsoIkioCJ/wDtgWXGczJJ7R7yNPRO4r684KJJqWVKVu3SqKZJYy0MSxUGSbTicaN29dHBFYhBJa20k44EHAgg/PxqjqvTgRK1gr0wota60ng2NPOZKxjOdVbykDL3EpcqkqDbUac23Z/MZGfY6kbWwRiotFbEjTrPuncWgBAJ7gSbQSShjPH9YnUdp0lz6gSsA8lxTtYsVWnJMhfjInjxONMOmtR271GUzBEoSFL4JhsYVSsx8Ak6srfVIq0y49VVFJirU2j97cUBF5DpmCBcR550jCh73nFxWZmvqetTYU2R2NhItAgC7JgCYzPnjRO16gvo+kYsfBtm6feTxqnofUUqO11JGM3KrGJYcck/P89M26E9simjs3YLWClTEqRMAmJHMn2zpw2TqqLBmBzuEG3HUAnp01UGCAwYEjuwRJ9udB9cApBCtWadQRAyGEwZDcH5GltBqgbsOTJIkk/oPJ0wOxevRUU6ivaxb0jAOOBP259tI2t31gD5RWffioy2Nak9FqaG1xbF0cD7SsGAdC7HZk1rHPqGbiPtEz5YzEe+o7LpDLTAqUjczhQSIYMvcQAJxaeT/WNRTr1NaoewXktkT2g4ET7R7aDlTtJOPWJmrBlh3ho7m4ACVlSATcfeWMAjuEjV3UOrvVFy0wYMTgLb7MMeTzofe7sFw9R0YZWwBhxmVxEHjnB15U6fJuoyikXNOUIxIOPBEZ0w32QPH6wgNwJV1FP3LsaYVZAV0DtnxliMHOY8aBp9GHph5n7mKnt7Rj/yJ4HxrYwalGGp/wDEUhVsLAAAwTOfH3DiB86TUt7TZba1GHQGHBJmCTxOfb+eg6ITZ68euIWQXmKl2droEpsyNJaKYUhYHEnTNqqXIFISALlEHgHJBEZ/y0U+zcFQlpNRbgFbKwOCGyQQDxg6X0emNUSWqqt+IAJcwwEdo85ifbVQiL7wz+I4AEC220V2tBDPMJIBFsywP/SfxplRq7hW9BUsZ5KgxZEEEi44Hzqrp23G3qNUZyj5p/bdEwLhMYgeM51EdUFSpBKhwZV54IPI/TMaiF2rk14CKFIEjQ6ZUR6grtYQuPY8w2R3LiMahR3wNLLBRAWIEkecLzJMydPRsadYA7mqYi0FjaIPcpHOCZx/hpDuumMlYIDb6bwrLyc4IkRgaARkIm2lSBB7QMWcfOu1rX6CwJBV2IMTjPz9vnXaPc+TSlCKPp/cUUF1NZZz9hP20w2ZYkBiYAJHPGjPqL6gWsGSjUFOmylXDIplkzTjkGJqC4ZFo+AVvRvplmendUAP2ookLKmHIae+0g8DJB8ZJe5+mGprUUD1VgGmbSbTcb8VEIujJPInHOKEllCkV6HhJhW2gSHSKqChUSrIV6gNpKC9YucKxy0lVXtOPHsQ970BqbhqF/pnubvgLBypYDuaSBbzM6G226p+nKozHly6khZjhiuBAuAHiffWiZDVoHbmqoc/8JQyoDbmxgRBWRIJjxEzOm0VHxGiV8OZtJQRZ6RVSVEq0g7j01uZ7LjBLkXkTElcAgzB951sd3tH3dI+gppCkxFIEG0qBFwVQFMqwAOPknB1h62+/Zy9JhCvUtqBuwyMDuPHk5A5+danaddr1BQqVHNNFC247QCAIfu7mIiRgfgE65tZgzbSPR8/XhBut6IjbZV7lWkxs9OkthU4uZkAiMgFkELzDR40n23TGFgqXLVsfhGhSD5OVPeCXbm5uYWdHdO2gqVHYBSKXaqCpaILtUYlre0haiiZ/ExovfIPV9SpSWnalruKhCEMx9MOWxEqDcYGCMjVVVSQc2JSqMV7pqSPahN5UjtB9IEquKd0wYlrp4aTbiB6HU61OaG5tZQomG5AN9y+7GV8+DzobedUH7RinNekzSSSwZlVlKkFoPfAkZ9jzN/UdzS3tC+oAKyZDDCG6AVhmhzECSZzE4zRmJB2ZqYtYpRxPNrWatunFGEupkSZ5DKQJgSy92eYBgidN9zWFBhRKJayqSFxehNoKcEMzGCDnBHmdZnY7s7bcqqMymwhr1sYsTlRdIbJMEeCMzonb7oPurzCLTBNzEzfUPbbBJzI4gyf10mm4ezeeK9fmBHu48rdHsrkimXpspZklGUPEWgMYAGASRPb7aCpbClF9SmtNy4VGRiLxcQ3bwIg5xo7q3WalP8AdJRK2D2jBUFmGftEx7luMjWer9cdraT90IGb7i7tmYIORP4k+YmaqpOL9X9xGEf1ejI1RqT1fVpm4r/DaDwLgxyCeQR9w88j9K3zidq1G2z7S9xkZsKmSMSFHsBMzjS3cEK7KsyjIWBGGN785nHaLYyA3Fxg3qNC4F1kFRbaAbibmADMT3AFcA8gTkDOaj7x+t/WEi8yG72DOab1UsdltYSKhNowfuIHBBMjJURgnXbKntkooGdXLllFxDxc0gWD5sJ45A9hqP8AZzGjTdDJkGxSCVOFAI4CwQZzz7TI/TOl1dx6VGsr0adJiyVO0L9wwvAeTK3ZAuXGkYqprm4CNp4k630yg9WrTqLS+45UtaP4RGTBM5AmPB0B0Lb1SUkVJYkguzDyv2j/ALl5Ix2nTjetU2pDXpUokyyOVLkq5ICgEFgYmOZnkc9tyd4tYuppmnK8EvTXmWAUKbYIHk2mItGplFRgBx4Z9VE2qGqVdMq3tKJ6ahXZiELwFIACkOJIukwZgH7sDQ/ROkoGh0IckksVZblLQCROMxzyJ5MAsn2n7PTCnOfVpi0k1JtBMgwph/sjPGZ0r6r1+ruKtQUiqWUzLFYb2KhgeyTJz7D86ruCtz9vlGJ2mW9bFQJ6zVXKibEVSgkMboZfgE58az27puNsKrohDuFD9wcSpbwQjA2nwSPPMC+r1Y2GjVkorS8sUJJae0LIJFw9hC+cEaKvvaW5QUkcOVBMFyMmFWLjDNM4MxI8HUHRXxfr91xJMFaL/poJWsp1qZcEkFnNqqLZmPi0cYznka1HTUWjWJApIiSrMxItWJUgkwVJZV9sk++sj0SnWKszswMMEJYLSLQFLeoD91siI/6TPs96MKlEMtaopCglyjXHKkiQySFCAm3HHgTNAykAC7448JTdiFV+oN61TcVF9XbUBYEjuRWxfTXAqLKDJ/hJMYOsjVKVncj1PVYEooUKAJwIOfs86J+jutU1d6NeoDTZYlvsxdKnIkG4/rGtP0ala249RQoZVs4chQGa1jAPLzFucY86ip3C6/qSXIuY7qG2tZatBatJV7mBNxXNotPmePMSBoJ9wUcOCVDdgIgEL7kE9p+Z99XL1GruK1FGcUqjG0mOCTxE+W7RJGTrStsA2ycVQRSDSWQSFMtDJdDE9wFxH904GHUKQQh8PlKYOFiw9QD/ALgMtQU8B6gB+7BgAAREwZkHS3alNtVqFQGqBgFJtZRmSwI7ZgAA60/08lqUkNFXCF4qORLgktAx3Erd/FBgHxgjqe5pWJSKOi1bpUBQHCiAZU8yFIPtngyXYNqEMaFevRh+I55glTcbeotKoQVhw7KJgLaTkXCWgDA9/wBNLNx1F6L2hFrKEBBcgsFaRBye4SR8517vtiKPpmmCabAXpmBEwJn+ITJ+Mc6B3VMvUdan7lo5CMoNmAYIACyDn+murdRoYPWWBMgvVKoEClRI+VM/rJnXaBTptcgRQ3B+QjkH5BCwR8681y95p+LfYRNyec+l/wBhO7ICyiCCiwVLmO60q3aLRxgSAc6Vdb+rBTX0zSUGBKxHDLhjHaSxMgeDODjQvVeqttmC071qkfdOXZ47jeCGYvcD5IK+wjP77b161Zkc2V+64k/cDaVJ5HFokewMSCdUbVIwos+A6fqK7HoLmz6vvTTQLSsp3UyQqwoOB90iMHA8+3MayW0dnqVkNFXiGYyxmAolCCIORPxJPAhc9Wu96O6khLyJlVVU/hM/xA5zEn3A0w6HtQw/4xSsaZUIYAacgEGZJVyP4R9szmF7wcgE10PBH/YqteR06Rh+yGGLVEX1LiUZL2FIkwOWvMDE5A/GmnUt1QpUadFWAs4BMqwtLBifJNuG9yBxOl1Tqg9FXqKWDFriohTM5X1MAcfbGQ2cYzfUqoSjTCgtcbxUunAlXUrbj7uQ38Oc4G7wLRFfXn+MeUbcFoiavoXXFAjJNSoWJYAKX/5YkyIUKBnA/TSX6g6zV/a2Ysptt5aO22UAnJiZuHueJ0o6UWqMQXZURCQme6QLszESWjzGNE78M9Vyv7wQi3KJlQppgiP+pEz7Et5GkbVJRX4N/eTZ7WxzO6l1cXmpQlDCRcCt0cssmTLC/wAGZ0WlYtTpDte5GeA7IFLPLBpgNAVhifb20Z1v6ahL6wUxOKbx2KfNyjI7uAcsJjR+/wCk7RaNBhdTVltFoPqGZKh5xcbuT7nmNIiagJIr+PwYg03BJEzfVayhbvU7nggnusIqVAeTJwFI9ww/Qzbb16tS6AqPUVahkEFTaygz9otDGRyCfbVHX+h+hTSsjlhIFRWULBkYWZuEsVu5ODBBJ1bswFZ37aYDwDDBgopqqgrAi4TkzkGYMHQXeNT38Z+kIDK/vYmu3+0qNVceoiTSA7pIgcmmVINhD8HJjxzrLfUnRalBg4gKWVUKlTbABCkWKLSQY/BHMjV/QupyQ7AswEIWNxHiCPtGAuSP4vzpj06jTqtfWBqU1krTBYy0hlHp2wZUgxJIUrju11PphltTzx/nrmXanGOYH0AU2VnqBu5jfcbrgqpk4k97HAGYMAxppQeyGZqq7dyQHWWAkgKH8pgVGJzBAzOlvU9nSZK1Sg9RaFOaoDqwIYReihuR2wTOCTzmFOw6mlZXpsXKKzOaaP8AvAvJFNmU3Q7N2mcMeTB0LbTTFX/Py5/jrM25EoHMf9Io1huKrJVpgQbQ2QTggxaYPbGTI4zo5fqCyiWqGCbgKJIUt3MrqZmFEFzHlV9sr93vtu1KgKVrOiEqlQCrAUkq1QIwgzJtaftyBmUvUKTKzU6oZiQGlgo+81JKMogA3GVJ98YA1FHogevXlJIwFRzutuHQBGsJYWlEtl1JuuJAJJ7iAArHPyAHtuo06Aq0b66wAGZGKsxWZMWwfuIIbx740Ltt4zrAr2GQSzYaRazm0E9zknGMzpvsupCtXqKgOQWaxVNpP3M2RcoktBEyFHBI0+GHuVjyN+vr0xHO1xYk/wC1aNeqiB6lqYEMpLWxB7gCDEDxEH21Km6bfcVFUpbMOjQwCsAWKZlz2xDE8j51TV6RQp0lc1FbcBhNhtDi4XBVURAX9YknBjVP1CGrUy6IgqISzVFXuZIkCExaAYkyQFGeSd76pZGf86fSYBtt1mV9Q6Cl5qL306kGiO6eRdJiCEVSg9gw5tJ17uDUFSnTShTqADIps7MHUmZJJi0AGSP4s3aG6ZQFam0Em2mVIyql/IVuA1rA/bHaJHdo/bfTdtJKrbg06o7i6lSikEBQWkQ0QcyD9pgiTLawtgPt/YiU1WB/k7onWsfvC6p6bLSslGIJZg0gEtLhhdnP51T1us9Wn6VaZkKHGc8hVtJMWFoPBv8AOdMarUWpnbhSKqKKdMgsylgYqC4zjAOIx8g6N6X1qht9rUpbklyEM0y0BhwVUnuYG6QxJInERGqsQNPaD87hLAJUxWx+mwTUIqlwsoihZdiGgyOFgSJDHIPtq7cpvKRRWFQKHBAZQTcwNs59rsTiD5GnXRurUVcKhNvZYoCdosACSIgQYLxJtJIOg160GXcm1aamjkq5a5jNlhnMsSYMxJJyZ1IINMBga/dGYBQoIizpvTnVmqVCZFSGQCag7u4rd9ouNpnTwJX/AGSuKNVfSFJblY9xaYqGJlRgnxPGYzSm5ppS253FEzbFR7ilS6pgGpMEwgBnA710OnVGVHpMt11K61SQpuE4mPMnif8ADWRAQST8jFVVIMv/AGtWqUQrrUCG0U7Lbx6YCvBMMAbv0Vp4nVu96/6go9r3IrOwZSAQ3px3YJpgRmeLZmZKzdilaazUvQliwBVhEE2+mTESAuI55IDaP6fuaFSlS9Z6v7yioIRCA7BiEQGObyuZAupmcQdUVitG838/6j3Rk+odbrUaSQXudYuvESpBaIOLVuUfEkTiGHSKx3O5l0UgcBRhTYYAJBsDEBoHJIHjSH6j6EtNi6m5ULgwVYhYJUmCATgkwcHHwBdhWFNGJAAqtAE3EYABi6SCpOcwWiBnTFvfIP6/iEt72Y6o/VtQKAXAgDA9MAfABYEfyH4Gu1lK+3YsxFKpBJIw/E67Td4fL8/8jd8PAevpNNX3zVqXq1SkoQ9OB3NAJksRCLx254Jlca7d0Kwenuaq3CqggSBD2AU4iAA0CZ4vnVf0jQSooatmjTPu4AIMhRBlu3k+PnB1rKfVadZXZ9uVSnDSQjhkMWjH2k9sjkA65dTc43A8deL6/LykqDKDMT1SqtU0l9J0qOipUZWnAVe5u3uwFabsiMydSodMZkvoVgSrmkq1ALshTNOA3ExOMqYjGnf09vtqibgVayEi6CuV9Mn/AJRgHLKO0jFqA6E+m6KVlGaagwGIm5XVmVMgk+oyoWBgQvJwJIVeSefP11inaZTQo1tzKVJSh9jLgIppscWTczXA+3OQBEq+vKgerTphopXJjAhQ7MY4JJyT7oeRktuv7FtsjVdq3Jttyzd2ZHzjPwo+dKNp0ndbxmdUZy0sVS0DNODNxjgjjJDeNDUFGjd5uZzwDKtiKdFKRqRJYggC4rmCrKxImFuJ8Aj9dbtxSp0krVqRpOuQgGGUZReZMEgw0G44JGqvpzZK7mnVVWqLeVAooW9OQvc79yEEgRaSLV0q+reobdKA29NX9TbtaCZBE5DSR93ABBnnka6UbauwgUOPzKqdq7Yf1jqe69L9oZFQUyCqspDqZXuUsDbLQYkMVPjjSLc9cNZlaQEWVIVyWY5F9vHDfxcj86F3P1AwQ01d/wB4qiozzawHcoIPnxPNuCdL9tvhDraQcAGCCqgklRmM4P5GNQOuUc5P4+n0kO92tYubTq3Vq1QtRNRLWCiVBj7jADCA7zbMCAVkSRGkfVIpKyWqsm4dykxMEMQTfFRTOcWkag26HpQLsOppg8TJBAtNuZ4A8aoXcPWpUaVRS9OizN9vCsVhSwHFxmJ4YewjauqHyv5o/wCRm1A3wx39I9DO7claj0mQhqrLbaZm1bQRkkY5iJ+NUbln277elRps9Ra7BnIL3tTtQWKpJACgNb88xpNT3FQ20aTkLKklCFMtaBJEFiLmXM/yGn1FamzKVf3lTb1QAy7cwLQTdc0i7BjwCCwnUxqbhQOYgsipPf8A1O0DbhKlOtIVrmtINwJuW0AyAvtAJ1nawp0vUekaiVHIUEMrD02UXwIuYlgTOMRxnR3UN3TrboVlpqKTkWqSpYQAiYBhQQqmOOM6C3lRHrGgrXAPaoVLmYfaF+SRAIOe2OYGnY6hAZ+I5s/FC9t0ipQUV6TB15DMO4qCsvax4UumQOTyRk2bzfVK70/WhiQMLashxchwRkcwx8ROrtnuQ7RWqhqalgRcQVFhkEnBbPp25HzMas6ZvNj6ppmowXIRmIiMtc58kSABgG3POWdCRg4+2ZmUVFjUHRGsWp6LNbJPae42AvGSAORHHjjR/UNgdt6ah0sQMagghYL5RoywJXgiP8obvqxsCNuxdLMEegDTvZnuuZpP8V0lRyeIGq/24hFd3p21CSRSi5SKjEBg0mJ7gvtHvOp9nALUbi6QFy/c9YUqqU0pr3ZHg8yxBBjGD8QOAIuem9ZqdMMAwJJFx4HqFvHBA8DF4HJnQuwYPWS6xreGIgBxkk2+AKYEEEEnjwdH0itXpXM/ZUd4DnuLQWa3A7VYK3gHk4nXSpc7tzc4x6r9yycsSeYCdhCIFPpASQl2C0CJZJMy7ZJA4GIOrf7VvQVKlEWnspw5YTAABWIaBcJPwPEgDqgPqvZAdnAEMAgIkNAGImCZAiBgcHzpvVhTovSZQ1xUB27pVbYEN9sZj8nEjSPrBbW6/j/IjayriP8ApPUv2iqlPATbMXLCAv3AQCT2iDaxHAmcmdS6t0QEFrEcX3CUdAslrYMteC2CTz2xI5zNb6jZabIDatRbe0BTB5UQMGJiMd2Z8taH1QGcH1T6fp99OCLQpFs4+TwScmfOnIQitw5+nl/245Ky3q30ZBp1UqUrmBwVEWk8i0ANCNJkTEZ150ehtGqrRpqCFSarSD6mVDZJYIJM9oH3MPA0x6Z1da1YipDbdkuWmwnkG4t/dtJHsRz4nM7xP/c1LAagDNCrgiItHaARAUAjjHOY1zavu8DBP6+vMlqMRxGG0o7Z6pauBT7Vi3uAYsxdhPfiVFoUg45AOntfqQXbLSUgBwIYjubF2ZkTaDJxEgQMDWPHSKoUh0sCqYViylQBycfYJgkHB1TuennalVWMCWqcycz+AIgAH/lnOn07ILbaXjzjIWySKH5j3f7ijvqNPa0QGrF2JJwVChg7PImO4EKJwAPE6O6G9wag7M5SMiy0yQyGIIDKFETkEHxGl67ujWpkKyV2NJiwm4nMYbLU3WWKT28jEmc5RrMFdhK2gqq3GQxXAUQLVjmCI/GNUc7Goi75ryhJKtNk1UPtqm3ZbHpJFwgzBaQnBgrLROBUHkHWQ2nTWcMUZLaloYhyzKjMFlkCSKYJE/xeeBiNRg+0cEkPOBODkTM+LJ/X4Gq+g9HrtUupP6ZS29iw8wwwDJxDcePfRbZqgbQTjJFYv1R4mtXo+swddmkD/wBwv/i+u03o9F25UFk3hYgE2qLZjNuOJ412p+xa3h+f7jdy0B2f1DV21IUaQptLEhrSMsQobJziDnx+unidQTZUaaVmWrTdQSAtrGZBvtmMFoM+OONdrtX1E7tTR4x94Su268JDf/T5s/aaKCmncioXDEIwCqSWELJLnkkBx7HQ3W+ofs6ijtHWLQ7GlEo4kNcR5lm7pBgwfEdrtQZAWMRlFAw/6T2Yb9/vVYyP3bZXCpdd2iOASP5kav3dFdtUo1PWClqiHukVLZpuQTABUI3cQBzERnXuu0uoAFU/WbUG3TFeEo3u23FffCrt9w3bTBZ5tIBYhVEW33WTB8D8aznW0qHdLTZDVdIYgZEHuCm2fYtzmSddrtXUf+Dd4/qUVRtHnPaPQGakNxSWVZoNw7FICEmBLFZb2H2tAI0fuekWpRc1EqSFcn7mJBgriRggcmeO3Bj3Xa4XFUPGc2pQA84d0z6UZ29XcIy0SJVJNMM0dssYKwZ8EkgeNW7rq6PtNxtv2V6dSkRcfUVgHvC0VQsLnJtLYAMDGMa812r92EUV1B/coF2ChMftqAWpJBIWVI4PHj2g5H4Gtb0OvUXYEqxpm91VDEFSDiWxMyRj+E++O12j2AW5HrpE7Oa1CIF1L6OqemGpVBVhzaq5WGgKIICwAYIBPMeNIttXqbWoVekBUVWj1F7gSbSRPI7TH5wddrtdPaNMaeRz55nTqIACRCeqbsuoeoULSSFg2wcmwk+54PMnJ0ItZGpQsKszn37lHGcgmTx75g67Xa40GLObH7nNtCm/L9xVQVqgAVSSi8AMTaJJYxMRx/LWh/sU0qSPUuDWtkFTAglVgzJMxHI5Hz7rtHR0gys56SunpKVLGDt1FgQ6jsuYjC3CQAYn7iLfwDnW36R+/ZLbU24YG1gPVYqigMxEgklj/wCJGNdrtX0U94reOZlFNU0NDYr6lRRTpqGZSy2jvxJicAk2hj7KSMnHz/YfT1WlWV3WE7iA7IHUNim1RLiy4gjB/wA9e67TvoqWF+F/z+JTaHIuS6h0oFm3D1KbWuDCdwyZioLRa1xUREjvJ8Ao6m9VKr8MjEHg0/M5GczAkc4OJOu12uHVOB5zncY+sO6h9QEhGpMQxH3cQBhFjgKCPtiDEmdW9G3rHdo14KMSapgBC3dInACXZ/Xg8a7Xay6jXfmJPeR700o3LtVNWmabPTUkI6iGLLLCm38EKUyJkwOJ0u6t1OhvabVFqGjUhr6bAWliVCk+BIYyRntnXa7Xb2pRp1X/ALfuX1cV5iZGoAhWw2rbbKAS0yZxBWZ4PxqOZi5o+ctIEc/6fGu12vKV2PWc6e8cw/qO5Rj9q22wkQpwZBPvPHJ40v8A7SJUxxMQM+/mciJz7AD2jtdq6MboY4jbiYz22x3li2ncBbRADOBEYgTgR417rtdr1xpLXX7mdvdCf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8" name="AutoShape 10" descr="data:image/jpeg;base64,/9j/4AAQSkZJRgABAQAAAQABAAD/2wCEAAkGBhQSERUUExQWFRUWGBwYGRgYFxgXGBwaHRoaHBgfGB8YHCYfGBwjGhgYHy8gJCgpLSwsFx4xNTAqNSYrLCkBCQoKDgwOGg8PGiwkHyQtLDQpLy8sLCwpLCksLCwsKiwsLCwsLCwsKiwsLCwsLCwqLCwsLCwsLCwsLCwsLCwsLP/AABEIALgBEgMBIgACEQEDEQH/xAAbAAACAwEBAQAAAAAAAAAAAAAEBQIDBgABB//EAD4QAAIBAwMDAwMBBQYFAwUAAAECEQMSIQAEMQUiQRNRYQYycYEUI0KRoRViscHR8DNDUnKSByThFlOCk/H/xAAZAQADAQEBAAAAAAAAAAAAAAABAgMABAX/xAAxEQACAgEDAQUIAwEAAwEAAAABAgARIQMSMUEEE1Fh8BQiMnGBkaHBseHx0SNCYhX/2gAMAwEAAhEDEQA/APlm3UWg++r6UWQDqihTEcnjVlLCn/HXERdyFYMsp4KnXb+sPSM8k6pWr2g6G37m1dEJbC4wF1A151oeh1gtJiffSCnzoiruBaEUECc/Oq6q7xtjuLFQuj+9qlmx8ac72pCgwPaNCbHbkRcQO2dSr1jDCQcDXI3vOAOBI/E3lHFKvAWPbVNDdtBn3InVe13IZf01XtK5kqPfXNs5xIkcwmtPmToJzNQYwBorc7gxb/XQGyp3EnOTp0GCYqjFzzc1Sqkce2radaIBMwJJ+dQ6zSAAIGvacGnaMFuZ1QAFAZUAFRDdsoAznXrKAedQJKIAROq6sRkjUKzIEZlw3JKkD21Sm4hc8gaG2rG1vcTqBaFE51YaY4lgvSS3dWMfrqC0zaDzqtQah+AM6tQEpg8HVCKFRyKFQjxnVNQdyA+/jRBMgDnQrxeBEYOpJzJLzCtwBj41LbkRmTnS+pVm1dW09yQOcax0zVTFDUOruDwNC7jcEKcarp1snUNxUlDnWVKMIWjC9i0xGMauqc6EoJ2gExGo+uQ/A0ClsSICLJnu9r/uyD7aR0qsC4GDps265Uex0h8xrr0FoEGdGkKFSVTJJ86fbB1aiiMBGfGkNYwdG0637pY5Gqaq7gI7ixA+q7UI8L9p40MqdpPtGiuo+PfQinB1VL2i4V4kZ17rzXaeNGyV9dVftP51VQGRqyuMNqIUAxAKk6Sdv6aF3D9saLvtUE+2ltWpJOmAjASdAZ0ZtXveXyAP/wCaD240bs6LFcDk6zVA3EK/aO4RxGvHaQSNUUzDSfGpCpN39NTCUcQBcwzhRJ/TUdu0GR76oc4BJ8a9og2zoFBUXbYML3dYj9dFbGoAkcH30uqCbfPvq2k8DOpnStai7MVJb2pJA/XUU3UrHEHnVQqTB8TA/Go0mg/qdMqCqjbaWMKe47F86h9/B0Ohxj3OoK8EfOkOn1EkU8IVRXLiY1QNziD441FGgtrxsj8DTbR1jhZ1J7VJ8E5Gqv2jEfOvR9saoHP6jVAo6xqjJ9wWg+3Oh/Ul58Rrxgc5g6jT+dDYIiieNUz+AdQoP+s69rAd3xgaicRHOm2x6hAPInUmaKcg50OrYJ86k0BI86BSKRDKBlZJzqAIumfGqto2B/hqFZRcSOJ1MaeTFC5MgT3g6X1V7j+dHinnQtdox786soqWGIPXOdFbci0D50JUGiqKnGNORYqM3Eh1JRAI0EnB0d1H7RoOmvP41lwIF4leu12u08aNKIjUgszGdQpDOrqC5MamYBAt3VOB7DVFJLjGpbxe86u2iQPzpukMlVS0/pjR/Sa3I0HvqpMDRn09t5qHOIzpG+HMVuJUV+7jnUBTNsnVymSf+46IrL2AfnWusQjmUOnaup0akY+ddTBa0DwNeVQQTrHIgAzCtpUFzGPGND1TLBffn8aI2hCAluLToPajN3vo1B1MtYwoHkHn41C0yP56t3gAK/idcmJ0gjD4ZeMKZ0K0dvvGiaj8/MarRJY/A0QIpWDFsn8akVhPzqDrnXtRsDRjVPFYjVLYOrH51BxJ00UcQg1MDUQdRVca8Y40tQKJ1Ui2fnUm4Gqz9n669LYGjUxEsSn2zryqZGrKNSUC/OrN5GAPfWuNWYNtODr1xgfz1btKPYW+SNe7unBUD/pGlsXBWZVHzBjUauyJpXe2dX1qHLeONWVmijBn21gfCYxEw0121OEQxznOlCt4076dWu9NfY6djUYixAOp/aMRnQVDz+NM/qRu+32J0v2SSdYHFzKKg2u1Y9IgkfOu01wzXU/py2GIaDP5HtOqt50Z6Ek/H8jre3m33OqxSVwSyyPbXAe1eInMO0eInyXftLk++jtptZo3AG4N+ka8+pKKruKiqIUHGtb9GKG2yj+8bvxro1NTagYSzvtFzEbwd2juhbKpUc2SMRP6a76kAG6qBRgGNaf6De2k7Bbpb/LWfU2puqB3pbizovRC4a4ZBj20Tvuj2lYBgzPtrZRcRCwT7DXp2TEycrE65T2lj0k+/wDKY7o/09MgtafnQHVtpY9oM63n7Hz7+NC1egKWDNyPHzojtWKIgGuLuZBti1T00Xlzb/LTBvpNlJF64gfz1oqHRVVgwwQI0QvTwZhuTJ1VO1oBREbvVmF+oenNRqIrEHHjTLo30+tWmGZsnxrR736fFX7iG/x1LbdMFMRx40ntSBgaxMNYcATF0ukl6tikCZ5+NT2XTyBWvNsCOOdbalsFBm0T7+dS/YEOCBpT2xQfhgOvfSfOd309ktkfcJH68a9odOL1FX3H6Tr6Nu+nJAJAJ1Cns0iQse+NL7Z/8zd9jiY+p9Nm1iCMTOgOmdENWt6ZNvbM6+kN0XGBM50O/T7CGVO730fbc/DANauRMltvpUepUVmxTAgjz76F33Q1VmAYkWXLjJPtrapspuIUyefnVO82fHbnTHtanIEPfUeJjuodACIWBMALE+/nV276Gr7dHQAEQrHj+mtM9FaghlkAwdXP05YAtP8AvjQ9so8Qd75TC/2UVKAfxRP+up7rparuFS+QeT7a3NHpS8gTA50vr/TE1Liczj8aqvaV25Ecay8mZP8AYopqQ2GciPiedFdQ6co3CrdKwM60o+l0tUCSFMx+dFP0dRkgT76B7Vp9BN3yzFNtR6rqplJge+iOvdPVBCyQR/lrSjotO4tmT50v+ptqBQcnkDBnSd+C2BzN3qmfOPOtJ9LdNDy5aLT/AJazYGtX9GoH9VSYwDOux22izLE0Lin6i20G6ZliP5aA6ehLY0/+uaYVkA4zoD6W2C1XYN4E6AcFN0UMKuN//pEHPqDOf56806DIMW8Y12uXvonerGVFnkYx/ppmlAQGuA9x51JgSYtaRAMDUqr+kAKikE++MaYdjbqJEaM+SfVSxu6o/vf6a2f0AqDbSRJLkNH9NZX6q2L/ALQ7BGKs9oa0wWiYmImMxrY/Qe3qUto5emQGftkc/wC41d9Pcm2dDpuFTBdaM7mr/wB51tP/AE8Qmi5uUd3B5Osxv+gVm3DolNmLEkAKRyfnWx+kNg1Pb96Mj3HmRxrammdu2odRMVNXS25FvaT5kYOr6W0UySfux+Pb9dR2D+pTw0GYPkaIdXpqABMZMQRH+M6y9loC4q6OBF9agV9pX9Z+RqunXlodeRzB406d1IuUw8YuwP6aE2pqMGEd3AEi0f6jTDsSjIMPsw6QFFucnJCjyNLN0Kkk4HEQf951oKi1FhiFkCDntI866kssZTB+RH9dN7Ha1CdD3aiTal57sZH5j3GmFOmC32t5g/A5xq1XRXNoBLDE5gedDvtWUzLZ7rjIn8aQ9hGAJPuCOIWnTmOcfGqfQZTPafONWUd1kFn5wQffxxr1gQS3gEC0eP563/56iP3ZqV1GJyQJHAI8auSiGVihURmORqyjvVYEE+4yJONSWGwFClQSAe3n88zqi9jSqaOumKzKk3BtuIL+J8aFatOfY88T7yDq+huKhUsFhc/gR76je7QbbscQIP8AponsagYED6fWRer2j55IHvxpfuVKOtxJJ/loyruKZlCIjIjwfYzpegJIBkmTHGP9jSP2cHiriMvQcwnbUxDQBjJPv+Ncz3RnH9deJSIUXcZERzq/c06YVbLgcT5B94+dc3sZY4HrykTpsxxBmpMgJQ4jP/zrz12EcY99ElwvakkMMg8/Me+qvSkCwE/0/wAdb2RiIp02gybok4HnPt86upo3dIJHwONe3iQHYe8Y/wAtclcm8GoVVoIJ/pxzoN2RhiE6R6SipszllYgazn1gGTbNOZIH9daWrWLMRE/I86zn1bRu2pAObgTONINEq4gCkMJ87Gnf0xXIqwoksI/z0u3GwZFVjwR76N+nac7hBnONdrrYqdhFioV9aU2HpFvIP+OrvoBf3lT/ALf89R+u/up9xJVYiOM6I/8AThoeriQVAn2JONZNK12QItiprT05vbXauNgwXM67VfZE8I3drNXUFgHbAGAwmWngEnjOhU2oqEmp3AEQpGRjj8aUbzqlc5qKadrC4/DDyDwfOjOn9XLoHMBLiM5lQIz+fGNdYZSMHpGDCoZ1OjSr0hSqKwVXGE7e4ExkCeYMjVL9PVFNJDCmMElhdzcSf4tQ229FZlCQVk2wJJWc4/nnV2+m0EHDPaFH8MYkkccaCAYuFSJd06iCRe8MpwZHEefcaYb8CokqRHBMFj7ggeM+fnSdKKpULmKiBJ9sz/XRFXq5p01KKGniP98aV2zMWBl++RaaIwWcfwgD/wAo4Ggd1uBT7rIVlwJuIMeJ8at2nUzUBe33BTA/l748aDqbqm7JElriIPIHyOBrDJm3Sa74WKtUwCR3L4/7vbRa7tILgqRTBMEcgDkaBNFC4IEGIK+D7H/fvquiAj2u4cMY9OPBGQQOM6eiLX7RuLEnQqqy3O5ak0xyP0E6IOy9VBaSwHGQoAGvOmbgiS4AABCAqf6R/LUqG3LKxY2mPHET7Dk61nrzMCZZ6qU1RXhmJ7SCP0nVFd4py8XYhSZ/lGIjVB2QD0ystjuVhIn8+fxq7dbSm9OHplWJH2juH9ccaIsZgFiUGshVnanbTTAgWg/r/poutvEpJTYICriCCZgf5aF3Fb00VOUJ9p/U+x17U3tgKdjQbsrOR7YxA1rJMwszk6cFqXMCV8FTPI4n41Ot1Jj+7YQRiTBn9Tx76po0Kri5SEU+ZiPeV+dF7DYmmCXJdpiU4ngETpcnAinihK9vu7VCtWUgA4iZz59vzqkV2uAsZgxFpU4HxjQzim7qSscrE5xzcDx+deHd1aAtDgrOPaPn8aILczW3MYqlFiykAOZ7sSpngzoWswbsi1cAMYEn8+2hTTDg1DFxMEDH/wCR1buvUVbyUAjtlcnEx+R76T3WyIuDkCWVwQLlMzwTMH3jQ9ff1UeGEBR9wFwP8vGvBuJGCZYSCYVMePzqypQe0xJeAcAQI8E8HTk2tiEsasSx+oKKiMXMhTAiVk69quGKsvaBybgZ85jVP9l1K4/4fpsc3Tx74Hgxpa3Sa71XWFUIIwe1jP8AudTGqwaiLijUYHIk+r1riWUr2wIB5/GhRWcstysy4ExgH8/jQ286OwrlSVXgwD4PP+/nV7GtPYCafsv+f41Ft7NZsRDuY3xNCUQoHBME/p8zoDq3S1q0yqMAIjIyAeSdQq7RzSBkCRcQs9p8SNS6bXL02NR7iR2twRHP5/Gq7yR7yyhboRM7u/p+mtJqRUlgQVflcnAx4jTbZdMSnYxhIEAcTPvP9NGVqgVP3QDOQMH29/zoSrtvWBqValtscDmB49tbvQq7gIRqULmO+unU1lCqQQI5mc6af+nm6p0RUYianMfHz+DoLrnSrqi1C5YthQoN0+J9sa7p+3DVmX1ApgAAggz7HUXZlJaou4jM27dZef8Agj+R12ln9m7gfxj/APZrtN7T5/iP3kd7vrwKQWy5a4GGFxOPkEaSFKj1PTRWqoDiMDyZafjV3TDS9Bm9K+15YLaHKnzcfaOMcDXqdapBChBUjImbl98LOcAZ+dDcNTHHrznMW3cyzpnWHpVAcF0JDgQAFntHGNOd59QUyqhxTvImARIJ4kA+2sz+zk1qtUGO2YKl1KgHJOM486t3OwpeiHRnkkSsWgmORzIB5nQRn0+R9/CFSVmk6bVpubQGtUXMEF13tOMHP9NEbhay1A6LCEQBKt2qDcDjHzOQdIOiVKlNB3rT9RgSVlTYB78XSdQ2nUTez+oLg5YB1uWpmO7IJBjXShPJWr6SysRmo/3AdQGCBQR2gfxAmVIb+WCPOvBtvVQoXX1eR6bLMxdDyBggr8Z51ftqIZKldu5ywhuFDXqDbxEkwJwIPvOiOkVk9F6/pel6h7mZizN3ZJGEiCQDBOOdBixBxxX3lMEYi+ialIEBcLaHJCyGPsASY8Trylc1z+n3BpLcQPBEew99UU98aK03ceo11zEM05kDnBkQw/Gr/wBvVSygq3qMpMyZU+McAeYnTh8Z/uLuoZle56iLz6fcpzhjOMzA0y27lqZ4DqLm4OOeJ8jSyKe37qZtQ1BDfeyCJItmSCcZB51D+2F7mdQC5uuF19ogNI8iMRpBqAk5g35MIO4CkmQe2QFi3PBzwecaJSjcmGYuQQCAP8fYaVV6xrFShDrGUXtItBge8wBjTWhQqUKbOSZkdjRg4x84PieRqxYAVG3YlW26gETuYFlDTzPzPtokGgyyCoJUtIbP5EnJ+NJd0nq+o6lFV7mCSQQBiTwJJHHzrlWkKIukFnAkKFGTDCSYtg86m+oALEVtTGIXty1kU1WTEq+Lhkgj2wM6TdR6lWpVe848xMQOAIwROmHV6E10UvYruLROB4ifaJI/OgqVdWqmnUX1EAJBM3KFOZ/wjxGk1GBYkGuPvFJF2DDBuVNA1nEMCVFsEt7k+VgH9dEUtwG7WklcH1Im3ABjjyNL9zZTEFlCPgSwqMuLjAiZkQG8E517S6sirdVUVUIUz3Xlp4nORicjTHVIGYe8rmMd1YhSGBk2gU8lvHcOfu0ZV2zC0goVC/ZNwEY8+R51nvWesykU1WCxV8YWZIY4yI1V/aZVSoQ23G1+PmYz/jnU94BzwYoPjHe62wQ3iWa37QAFBYeJ/H8tCJulVpcMbxhV4uJ/i+Z1Dp/WTUYrd2CbCGFMByPcTeYIx8nQrlqLmlUcSMqQZ5458x+unVh0xGBHSMH3qlv3ivIwo4PGQwB41J9zcWBdKeMLkziT+k6F3G9wCsMwYyCe4yIPGDqnru3Mi1CI7puBwf8ApHjOs+o2mMZMBcqMZhm03lOnQDVKRYPjuA8c5550vosWBqIIRXMhTiSfE+BoWn1ZjTKNcFkEg8n/AC8aFXdU8CmWVSe8E4PJmfc6n3+fnAdSjfjHvS6qh2LsfiCJYmMAalV6bTug1bck2xGSfHt+NIanVlep2WqFkgjBkauTfGojkuQtMcHF2fHuedUOqhGTGLKRmMt50+izKRWKOuCRME/Ggd3TlV7ru6D4OPP9NK951uJKqe4AqSftGMfOraZc0Q5+0tE8fMf/ADrnL6ZFKJO1qhGR2RIPpVCM3ZgjHMHz+NJer9ILVQwgM5uYz8fzz7aP2dIs1kWjJFzRGOJGrKTlYuAIAEfxWx5EZnTHa6RwAwgA2VUco39de6cDrg9gfm3n+uvdb2dPObux4GT+m/pLcVFLI9iOJVv4CJtzglj5JGBnnXdR+k9ytKqwXCtFVybvUIOTTEXRHM/6wXS6y+8qhKFc0qa00WxBapskiwxKwTE4kAcxqG2+qa9Oo1Mhe8/vGqguouBLA+IMzH972OpjHGOnz/ckoAF1MzR6Zu6hZaa3gGbUbJkHHiTAOJJ+NMNjRLp2PalsvM4/kMDxJ/XR5prQqittqr0aJ/dO0hh3DvKySxFwiTkFeeNGN1DbGs1paqj2M1R5qXMwAAfJug4GDBJ9gdFNLe1ePnxN3QJoxb0PaVPTe6lc7ErBggZxjw0e/vq7o/SyWvtvaiHmksmoGJxIxgcz7xpht+r0UqNRWoGouwYkeoVuFtyDJhpAbj3HAjSI7569SpU2oqUxIOWEkLyC38QHseJHtp9R9qgHw+fEZ/dAAkaHVa9SstKWprd+8pgjnljEY+0HyJE+TrQdMp16NGstSWpu8LcrM1JIBuaMLgjH93200TbId1QYFjVdBWqhWxAQqoMYGWMkEk48aUdR39Q7j9mpPIercah/hUoJ+3HaoIPvHGdHTehZ9dfv/EZTWTK9l0x67R6iBQfYyYmbRFpwPLD+UHUD0KoXCC96a5LJIcyxAuBJa4EGFAOFniDo7Yb6hsgUFKpVqPhTTQsHggmYmIDjjx+g0x6H1BihFbatRUkKyuYACjELgimJgJ/OYJbMQWAPPrHSGwTR5gvRuiUHFUowe2DFT7xIN0THMYkeffVeytuewqqhRFRrWgSx7PDmR/L51cnUaf7UaSAKlhJJg5AJJUGYbjtMg3MSD9uqPq6mKyBkYkrCklgwIYgifIK4jxnxp0+HCx8AcZgu13CO5rQLlVZ7mQFhy62kZtHB/lr3eb8PRQ+oUlrjC3M0kriCTgE/qDzGhqHTA7UiGikQxqQLADMEAxJJEZOPbVe03qLTsoIkioCJ/wDtgWXGczJJ7R7yNPRO4r684KJJqWVKVu3SqKZJYy0MSxUGSbTicaN29dHBFYhBJa20k44EHAgg/PxqjqvTgRK1gr0wota60ng2NPOZKxjOdVbykDL3EpcqkqDbUac23Z/MZGfY6kbWwRiotFbEjTrPuncWgBAJ7gSbQSShjPH9YnUdp0lz6gSsA8lxTtYsVWnJMhfjInjxONMOmtR271GUzBEoSFL4JhsYVSsx8Ak6srfVIq0y49VVFJirU2j97cUBF5DpmCBcR550jCh73nFxWZmvqetTYU2R2NhItAgC7JgCYzPnjRO16gvo+kYsfBtm6feTxqnofUUqO11JGM3KrGJYcck/P89M26E9simjs3YLWClTEqRMAmJHMn2zpw2TqqLBmBzuEG3HUAnp01UGCAwYEjuwRJ9udB9cApBCtWadQRAyGEwZDcH5GltBqgbsOTJIkk/oPJ0wOxevRUU6ivaxb0jAOOBP259tI2t31gD5RWffioy2Nak9FqaG1xbF0cD7SsGAdC7HZk1rHPqGbiPtEz5YzEe+o7LpDLTAqUjczhQSIYMvcQAJxaeT/WNRTr1NaoewXktkT2g4ET7R7aDlTtJOPWJmrBlh3ho7m4ACVlSATcfeWMAjuEjV3UOrvVFy0wYMTgLb7MMeTzofe7sFw9R0YZWwBhxmVxEHjnB15U6fJuoyikXNOUIxIOPBEZ0w32QPH6wgNwJV1FP3LsaYVZAV0DtnxliMHOY8aBp9GHph5n7mKnt7Rj/yJ4HxrYwalGGp/wDEUhVsLAAAwTOfH3DiB86TUt7TZba1GHQGHBJmCTxOfb+eg6ITZ68euIWQXmKl2droEpsyNJaKYUhYHEnTNqqXIFISALlEHgHJBEZ/y0U+zcFQlpNRbgFbKwOCGyQQDxg6X0emNUSWqqt+IAJcwwEdo85ifbVQiL7wz+I4AEC220V2tBDPMJIBFsywP/SfxplRq7hW9BUsZ5KgxZEEEi44Hzqrp23G3qNUZyj5p/bdEwLhMYgeM51EdUFSpBKhwZV54IPI/TMaiF2rk14CKFIEjQ6ZUR6grtYQuPY8w2R3LiMahR3wNLLBRAWIEkecLzJMydPRsadYA7mqYi0FjaIPcpHOCZx/hpDuumMlYIDb6bwrLyc4IkRgaARkIm2lSBB7QMWcfOu1rX6CwJBV2IMTjPz9vnXaPc+TSlCKPp/cUUF1NZZz9hP20w2ZYkBiYAJHPGjPqL6gWsGSjUFOmylXDIplkzTjkGJqC4ZFo+AVvRvplmendUAP2ookLKmHIae+0g8DJB8ZJe5+mGprUUD1VgGmbSbTcb8VEIujJPInHOKEllCkV6HhJhW2gSHSKqChUSrIV6gNpKC9YucKxy0lVXtOPHsQ970BqbhqF/pnubvgLBypYDuaSBbzM6G226p+nKozHly6khZjhiuBAuAHiffWiZDVoHbmqoc/8JQyoDbmxgRBWRIJjxEzOm0VHxGiV8OZtJQRZ6RVSVEq0g7j01uZ7LjBLkXkTElcAgzB951sd3tH3dI+gppCkxFIEG0qBFwVQFMqwAOPknB1h62+/Zy9JhCvUtqBuwyMDuPHk5A5+danaddr1BQqVHNNFC247QCAIfu7mIiRgfgE65tZgzbSPR8/XhBut6IjbZV7lWkxs9OkthU4uZkAiMgFkELzDR40n23TGFgqXLVsfhGhSD5OVPeCXbm5uYWdHdO2gqVHYBSKXaqCpaILtUYlre0haiiZ/ExovfIPV9SpSWnalruKhCEMx9MOWxEqDcYGCMjVVVSQc2JSqMV7pqSPahN5UjtB9IEquKd0wYlrp4aTbiB6HU61OaG5tZQomG5AN9y+7GV8+DzobedUH7RinNekzSSSwZlVlKkFoPfAkZ9jzN/UdzS3tC+oAKyZDDCG6AVhmhzECSZzE4zRmJB2ZqYtYpRxPNrWatunFGEupkSZ5DKQJgSy92eYBgidN9zWFBhRKJayqSFxehNoKcEMzGCDnBHmdZnY7s7bcqqMymwhr1sYsTlRdIbJMEeCMzonb7oPurzCLTBNzEzfUPbbBJzI4gyf10mm4ezeeK9fmBHu48rdHsrkimXpspZklGUPEWgMYAGASRPb7aCpbClF9SmtNy4VGRiLxcQ3bwIg5xo7q3WalP8AdJRK2D2jBUFmGftEx7luMjWer9cdraT90IGb7i7tmYIORP4k+YmaqpOL9X9xGEf1ejI1RqT1fVpm4r/DaDwLgxyCeQR9w88j9K3zidq1G2z7S9xkZsKmSMSFHsBMzjS3cEK7KsyjIWBGGN785nHaLYyA3Fxg3qNC4F1kFRbaAbibmADMT3AFcA8gTkDOaj7x+t/WEi8yG72DOab1UsdltYSKhNowfuIHBBMjJURgnXbKntkooGdXLllFxDxc0gWD5sJ45A9hqP8AZzGjTdDJkGxSCVOFAI4CwQZzz7TI/TOl1dx6VGsr0adJiyVO0L9wwvAeTK3ZAuXGkYqprm4CNp4k630yg9WrTqLS+45UtaP4RGTBM5AmPB0B0Lb1SUkVJYkguzDyv2j/ALl5Ix2nTjetU2pDXpUokyyOVLkq5ICgEFgYmOZnkc9tyd4tYuppmnK8EvTXmWAUKbYIHk2mItGplFRgBx4Z9VE2qGqVdMq3tKJ6ahXZiELwFIACkOJIukwZgH7sDQ/ROkoGh0IckksVZblLQCROMxzyJ5MAsn2n7PTCnOfVpi0k1JtBMgwph/sjPGZ0r6r1+ruKtQUiqWUzLFYb2KhgeyTJz7D86ruCtz9vlGJ2mW9bFQJ6zVXKibEVSgkMboZfgE58az27puNsKrohDuFD9wcSpbwQjA2nwSPPMC+r1Y2GjVkorS8sUJJae0LIJFw9hC+cEaKvvaW5QUkcOVBMFyMmFWLjDNM4MxI8HUHRXxfr91xJMFaL/poJWsp1qZcEkFnNqqLZmPi0cYznka1HTUWjWJApIiSrMxItWJUgkwVJZV9sk++sj0SnWKszswMMEJYLSLQFLeoD91siI/6TPs96MKlEMtaopCglyjXHKkiQySFCAm3HHgTNAykAC7448JTdiFV+oN61TcVF9XbUBYEjuRWxfTXAqLKDJ/hJMYOsjVKVncj1PVYEooUKAJwIOfs86J+jutU1d6NeoDTZYlvsxdKnIkG4/rGtP0ala249RQoZVs4chQGa1jAPLzFucY86ip3C6/qSXIuY7qG2tZatBatJV7mBNxXNotPmePMSBoJ9wUcOCVDdgIgEL7kE9p+Z99XL1GruK1FGcUqjG0mOCTxE+W7RJGTrStsA2ycVQRSDSWQSFMtDJdDE9wFxH904GHUKQQh8PlKYOFiw9QD/ALgMtQU8B6gB+7BgAAREwZkHS3alNtVqFQGqBgFJtZRmSwI7ZgAA60/08lqUkNFXCF4qORLgktAx3Erd/FBgHxgjqe5pWJSKOi1bpUBQHCiAZU8yFIPtngyXYNqEMaFevRh+I55glTcbeotKoQVhw7KJgLaTkXCWgDA9/wBNLNx1F6L2hFrKEBBcgsFaRBye4SR8517vtiKPpmmCabAXpmBEwJn+ITJ+Mc6B3VMvUdan7lo5CMoNmAYIACyDn+murdRoYPWWBMgvVKoEClRI+VM/rJnXaBTptcgRQ3B+QjkH5BCwR8681y95p+LfYRNyec+l/wBhO7ICyiCCiwVLmO60q3aLRxgSAc6Vdb+rBTX0zSUGBKxHDLhjHaSxMgeDODjQvVeqttmC071qkfdOXZ47jeCGYvcD5IK+wjP77b161Zkc2V+64k/cDaVJ5HFokewMSCdUbVIwos+A6fqK7HoLmz6vvTTQLSsp3UyQqwoOB90iMHA8+3MayW0dnqVkNFXiGYyxmAolCCIORPxJPAhc9Wu96O6khLyJlVVU/hM/xA5zEn3A0w6HtQw/4xSsaZUIYAacgEGZJVyP4R9szmF7wcgE10PBH/YqteR06Rh+yGGLVEX1LiUZL2FIkwOWvMDE5A/GmnUt1QpUadFWAs4BMqwtLBifJNuG9yBxOl1Tqg9FXqKWDFriohTM5X1MAcfbGQ2cYzfUqoSjTCgtcbxUunAlXUrbj7uQ38Oc4G7wLRFfXn+MeUbcFoiavoXXFAjJNSoWJYAKX/5YkyIUKBnA/TSX6g6zV/a2Ysptt5aO22UAnJiZuHueJ0o6UWqMQXZURCQme6QLszESWjzGNE78M9Vyv7wQi3KJlQppgiP+pEz7Et5GkbVJRX4N/eTZ7WxzO6l1cXmpQlDCRcCt0cssmTLC/wAGZ0WlYtTpDte5GeA7IFLPLBpgNAVhifb20Z1v6ahL6wUxOKbx2KfNyjI7uAcsJjR+/wCk7RaNBhdTVltFoPqGZKh5xcbuT7nmNIiagJIr+PwYg03BJEzfVayhbvU7nggnusIqVAeTJwFI9ww/Qzbb16tS6AqPUVahkEFTaygz9otDGRyCfbVHX+h+hTSsjlhIFRWULBkYWZuEsVu5ODBBJ1bswFZ37aYDwDDBgopqqgrAi4TkzkGYMHQXeNT38Z+kIDK/vYmu3+0qNVceoiTSA7pIgcmmVINhD8HJjxzrLfUnRalBg4gKWVUKlTbABCkWKLSQY/BHMjV/QupyQ7AswEIWNxHiCPtGAuSP4vzpj06jTqtfWBqU1krTBYy0hlHp2wZUgxJIUrju11PphltTzx/nrmXanGOYH0AU2VnqBu5jfcbrgqpk4k97HAGYMAxppQeyGZqq7dyQHWWAkgKH8pgVGJzBAzOlvU9nSZK1Sg9RaFOaoDqwIYReihuR2wTOCTzmFOw6mlZXpsXKKzOaaP8AvAvJFNmU3Q7N2mcMeTB0LbTTFX/Py5/jrM25EoHMf9Io1huKrJVpgQbQ2QTggxaYPbGTI4zo5fqCyiWqGCbgKJIUt3MrqZmFEFzHlV9sr93vtu1KgKVrOiEqlQCrAUkq1QIwgzJtaftyBmUvUKTKzU6oZiQGlgo+81JKMogA3GVJ98YA1FHogevXlJIwFRzutuHQBGsJYWlEtl1JuuJAJJ7iAArHPyAHtuo06Aq0b66wAGZGKsxWZMWwfuIIbx740Ltt4zrAr2GQSzYaRazm0E9zknGMzpvsupCtXqKgOQWaxVNpP3M2RcoktBEyFHBI0+GHuVjyN+vr0xHO1xYk/wC1aNeqiB6lqYEMpLWxB7gCDEDxEH21Km6bfcVFUpbMOjQwCsAWKZlz2xDE8j51TV6RQp0lc1FbcBhNhtDi4XBVURAX9YknBjVP1CGrUy6IgqISzVFXuZIkCExaAYkyQFGeSd76pZGf86fSYBtt1mV9Q6Cl5qL306kGiO6eRdJiCEVSg9gw5tJ17uDUFSnTShTqADIps7MHUmZJJi0AGSP4s3aG6ZQFam0Em2mVIyql/IVuA1rA/bHaJHdo/bfTdtJKrbg06o7i6lSikEBQWkQ0QcyD9pgiTLawtgPt/YiU1WB/k7onWsfvC6p6bLSslGIJZg0gEtLhhdnP51T1us9Wn6VaZkKHGc8hVtJMWFoPBv8AOdMarUWpnbhSKqKKdMgsylgYqC4zjAOIx8g6N6X1qht9rUpbklyEM0y0BhwVUnuYG6QxJInERGqsQNPaD87hLAJUxWx+mwTUIqlwsoihZdiGgyOFgSJDHIPtq7cpvKRRWFQKHBAZQTcwNs59rsTiD5GnXRurUVcKhNvZYoCdosACSIgQYLxJtJIOg160GXcm1aamjkq5a5jNlhnMsSYMxJJyZ1IINMBga/dGYBQoIizpvTnVmqVCZFSGQCag7u4rd9ouNpnTwJX/AGSuKNVfSFJblY9xaYqGJlRgnxPGYzSm5ppS253FEzbFR7ilS6pgGpMEwgBnA710OnVGVHpMt11K61SQpuE4mPMnif8ADWRAQST8jFVVIMv/AGtWqUQrrUCG0U7Lbx6YCvBMMAbv0Vp4nVu96/6go9r3IrOwZSAQ3px3YJpgRmeLZmZKzdilaazUvQliwBVhEE2+mTESAuI55IDaP6fuaFSlS9Z6v7yioIRCA7BiEQGObyuZAupmcQdUVitG838/6j3Rk+odbrUaSQXudYuvESpBaIOLVuUfEkTiGHSKx3O5l0UgcBRhTYYAJBsDEBoHJIHjSH6j6EtNi6m5ULgwVYhYJUmCATgkwcHHwBdhWFNGJAAqtAE3EYABi6SCpOcwWiBnTFvfIP6/iEt72Y6o/VtQKAXAgDA9MAfABYEfyH4Gu1lK+3YsxFKpBJIw/E67Td4fL8/8jd8PAevpNNX3zVqXq1SkoQ9OB3NAJksRCLx254Jlca7d0Kwenuaq3CqggSBD2AU4iAA0CZ4vnVf0jQSooatmjTPu4AIMhRBlu3k+PnB1rKfVadZXZ9uVSnDSQjhkMWjH2k9sjkA65dTc43A8deL6/LykqDKDMT1SqtU0l9J0qOipUZWnAVe5u3uwFabsiMydSodMZkvoVgSrmkq1ALshTNOA3ExOMqYjGnf09vtqibgVayEi6CuV9Mn/AJRgHLKO0jFqA6E+m6KVlGaagwGIm5XVmVMgk+oyoWBgQvJwJIVeSefP11inaZTQo1tzKVJSh9jLgIppscWTczXA+3OQBEq+vKgerTphopXJjAhQ7MY4JJyT7oeRktuv7FtsjVdq3Jttyzd2ZHzjPwo+dKNp0ndbxmdUZy0sVS0DNODNxjgjjJDeNDUFGjd5uZzwDKtiKdFKRqRJYggC4rmCrKxImFuJ8Aj9dbtxSp0krVqRpOuQgGGUZReZMEgw0G44JGqvpzZK7mnVVWqLeVAooW9OQvc79yEEgRaSLV0q+reobdKA29NX9TbtaCZBE5DSR93ABBnnka6UbauwgUOPzKqdq7Yf1jqe69L9oZFQUyCqspDqZXuUsDbLQYkMVPjjSLc9cNZlaQEWVIVyWY5F9vHDfxcj86F3P1AwQ01d/wB4qiozzawHcoIPnxPNuCdL9tvhDraQcAGCCqgklRmM4P5GNQOuUc5P4+n0kO92tYubTq3Vq1QtRNRLWCiVBj7jADCA7zbMCAVkSRGkfVIpKyWqsm4dykxMEMQTfFRTOcWkag26HpQLsOppg8TJBAtNuZ4A8aoXcPWpUaVRS9OizN9vCsVhSwHFxmJ4YewjauqHyv5o/wCRm1A3wx39I9DO7claj0mQhqrLbaZm1bQRkkY5iJ+NUbln277elRps9Ra7BnIL3tTtQWKpJACgNb88xpNT3FQ20aTkLKklCFMtaBJEFiLmXM/yGn1FamzKVf3lTb1QAy7cwLQTdc0i7BjwCCwnUxqbhQOYgsipPf8A1O0DbhKlOtIVrmtINwJuW0AyAvtAJ1nawp0vUekaiVHIUEMrD02UXwIuYlgTOMRxnR3UN3TrboVlpqKTkWqSpYQAiYBhQQqmOOM6C3lRHrGgrXAPaoVLmYfaF+SRAIOe2OYGnY6hAZ+I5s/FC9t0ipQUV6TB15DMO4qCsvax4UumQOTyRk2bzfVK70/WhiQMLashxchwRkcwx8ROrtnuQ7RWqhqalgRcQVFhkEnBbPp25HzMas6ZvNj6ppmowXIRmIiMtc58kSABgG3POWdCRg4+2ZmUVFjUHRGsWp6LNbJPae42AvGSAORHHjjR/UNgdt6ah0sQMagghYL5RoywJXgiP8obvqxsCNuxdLMEegDTvZnuuZpP8V0lRyeIGq/24hFd3p21CSRSi5SKjEBg0mJ7gvtHvOp9nALUbi6QFy/c9YUqqU0pr3ZHg8yxBBjGD8QOAIuem9ZqdMMAwJJFx4HqFvHBA8DF4HJnQuwYPWS6xreGIgBxkk2+AKYEEEEnjwdH0itXpXM/ZUd4DnuLQWa3A7VYK3gHk4nXSpc7tzc4x6r9yycsSeYCdhCIFPpASQl2C0CJZJMy7ZJA4GIOrf7VvQVKlEWnspw5YTAABWIaBcJPwPEgDqgPqvZAdnAEMAgIkNAGImCZAiBgcHzpvVhTovSZQ1xUB27pVbYEN9sZj8nEjSPrBbW6/j/IjayriP8ApPUv2iqlPATbMXLCAv3AQCT2iDaxHAmcmdS6t0QEFrEcX3CUdAslrYMteC2CTz2xI5zNb6jZabIDatRbe0BTB5UQMGJiMd2Z8taH1QGcH1T6fp99OCLQpFs4+TwScmfOnIQitw5+nl/245Ky3q30ZBp1UqUrmBwVEWk8i0ANCNJkTEZ150ehtGqrRpqCFSarSD6mVDZJYIJM9oH3MPA0x6Z1da1YipDbdkuWmwnkG4t/dtJHsRz4nM7xP/c1LAagDNCrgiItHaARAUAjjHOY1zavu8DBP6+vMlqMRxGG0o7Z6pauBT7Vi3uAYsxdhPfiVFoUg45AOntfqQXbLSUgBwIYjubF2ZkTaDJxEgQMDWPHSKoUh0sCqYViylQBycfYJgkHB1TuennalVWMCWqcycz+AIgAH/lnOn07ILbaXjzjIWySKH5j3f7ijvqNPa0QGrF2JJwVChg7PImO4EKJwAPE6O6G9wag7M5SMiy0yQyGIIDKFETkEHxGl67ujWpkKyV2NJiwm4nMYbLU3WWKT28jEmc5RrMFdhK2gqq3GQxXAUQLVjmCI/GNUc7Goi75ryhJKtNk1UPtqm3ZbHpJFwgzBaQnBgrLROBUHkHWQ2nTWcMUZLaloYhyzKjMFlkCSKYJE/xeeBiNRg+0cEkPOBODkTM+LJ/X4Gq+g9HrtUupP6ZS29iw8wwwDJxDcePfRbZqgbQTjJFYv1R4mtXo+swddmkD/wBwv/i+u03o9F25UFk3hYgE2qLZjNuOJ412p+xa3h+f7jdy0B2f1DV21IUaQptLEhrSMsQobJziDnx+unidQTZUaaVmWrTdQSAtrGZBvtmMFoM+OONdrtX1E7tTR4x94Su268JDf/T5s/aaKCmncioXDEIwCqSWELJLnkkBx7HQ3W+ofs6ijtHWLQ7GlEo4kNcR5lm7pBgwfEdrtQZAWMRlFAw/6T2Yb9/vVYyP3bZXCpdd2iOASP5kav3dFdtUo1PWClqiHukVLZpuQTABUI3cQBzERnXuu0uoAFU/WbUG3TFeEo3u23FffCrt9w3bTBZ5tIBYhVEW33WTB8D8aznW0qHdLTZDVdIYgZEHuCm2fYtzmSddrtXUf+Dd4/qUVRtHnPaPQGakNxSWVZoNw7FICEmBLFZb2H2tAI0fuekWpRc1EqSFcn7mJBgriRggcmeO3Bj3Xa4XFUPGc2pQA84d0z6UZ29XcIy0SJVJNMM0dssYKwZ8EkgeNW7rq6PtNxtv2V6dSkRcfUVgHvC0VQsLnJtLYAMDGMa812r92EUV1B/coF2ChMftqAWpJBIWVI4PHj2g5H4Gtb0OvUXYEqxpm91VDEFSDiWxMyRj+E++O12j2AW5HrpE7Oa1CIF1L6OqemGpVBVhzaq5WGgKIICwAYIBPMeNIttXqbWoVekBUVWj1F7gSbSRPI7TH5wddrtdPaNMaeRz55nTqIACRCeqbsuoeoULSSFg2wcmwk+54PMnJ0ItZGpQsKszn37lHGcgmTx75g67Xa40GLObH7nNtCm/L9xVQVqgAVSSi8AMTaJJYxMRx/LWh/sU0qSPUuDWtkFTAglVgzJMxHI5Hz7rtHR0gys56SunpKVLGDt1FgQ6jsuYjC3CQAYn7iLfwDnW36R+/ZLbU24YG1gPVYqigMxEgklj/wCJGNdrtX0U94reOZlFNU0NDYr6lRRTpqGZSy2jvxJicAk2hj7KSMnHz/YfT1WlWV3WE7iA7IHUNim1RLiy4gjB/wA9e67TvoqWF+F/z+JTaHIuS6h0oFm3D1KbWuDCdwyZioLRa1xUREjvJ8Ao6m9VKr8MjEHg0/M5GczAkc4OJOu12uHVOB5zncY+sO6h9QEhGpMQxH3cQBhFjgKCPtiDEmdW9G3rHdo14KMSapgBC3dInACXZ/Xg8a7Xay6jXfmJPeR700o3LtVNWmabPTUkI6iGLLLCm38EKUyJkwOJ0u6t1OhvabVFqGjUhr6bAWliVCk+BIYyRntnXa7Xb2pRp1X/ALfuX1cV5iZGoAhWw2rbbKAS0yZxBWZ4PxqOZi5o+ctIEc/6fGu12vKV2PWc6e8cw/qO5Rj9q22wkQpwZBPvPHJ40v8A7SJUxxMQM+/mciJz7AD2jtdq6MboY4jbiYz22x3li2ncBbRADOBEYgTgR417rtdr1xpLXX7mdvdCf//Z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9" name="AutoShape 12" descr="data:image/jpeg;base64,/9j/4AAQSkZJRgABAQAAAQABAAD/2wCEAAkGBhQSERUUExQWFRUWGBwYGRgYFxgXGBwaHRoaHBgfGB8YHCYfGBwjGhgYHy8gJCgpLSwsFx4xNTAqNSYrLCkBCQoKDgwOGg8PGiwkHyQtLDQpLy8sLCwpLCksLCwsKiwsLCwsLCwsKiwsLCwsLCwqLCwsLCwsLCwsLCwsLCwsLP/AABEIALgBEgMBIgACEQEDEQH/xAAbAAACAwEBAQAAAAAAAAAAAAAEBQIDBgABB//EAD4QAAIBAwMDAwMBBQYFAwUAAAECEQMSIQAEMQUiQRNRYQYycYEUI0KRoRViscHR8DNDUnKSByThFlOCk/H/xAAZAQADAQEBAAAAAAAAAAAAAAABAgMABAX/xAAxEQACAgEDAQUIAwEAAwEAAAABAgARIQMSMUEEE1Fh8BQiMnGBkaHBseHx0SNCYhX/2gAMAwEAAhEDEQA/APlm3UWg++r6UWQDqihTEcnjVlLCn/HXERdyFYMsp4KnXb+sPSM8k6pWr2g6G37m1dEJbC4wF1A151oeh1gtJiffSCnzoiruBaEUECc/Oq6q7xtjuLFQuj+9qlmx8ac72pCgwPaNCbHbkRcQO2dSr1jDCQcDXI3vOAOBI/E3lHFKvAWPbVNDdtBn3InVe13IZf01XtK5kqPfXNs5xIkcwmtPmToJzNQYwBorc7gxb/XQGyp3EnOTp0GCYqjFzzc1Sqkce2radaIBMwJJ+dQ6zSAAIGvacGnaMFuZ1QAFAZUAFRDdsoAznXrKAedQJKIAROq6sRkjUKzIEZlw3JKkD21Sm4hc8gaG2rG1vcTqBaFE51YaY4lgvSS3dWMfrqC0zaDzqtQah+AM6tQEpg8HVCKFRyKFQjxnVNQdyA+/jRBMgDnQrxeBEYOpJzJLzCtwBj41LbkRmTnS+pVm1dW09yQOcax0zVTFDUOruDwNC7jcEKcarp1snUNxUlDnWVKMIWjC9i0xGMauqc6EoJ2gExGo+uQ/A0ClsSICLJnu9r/uyD7aR0qsC4GDps265Uex0h8xrr0FoEGdGkKFSVTJJ86fbB1aiiMBGfGkNYwdG0637pY5Gqaq7gI7ixA+q7UI8L9p40MqdpPtGiuo+PfQinB1VL2i4V4kZ17rzXaeNGyV9dVftP51VQGRqyuMNqIUAxAKk6Sdv6aF3D9saLvtUE+2ltWpJOmAjASdAZ0ZtXveXyAP/wCaD240bs6LFcDk6zVA3EK/aO4RxGvHaQSNUUzDSfGpCpN39NTCUcQBcwzhRJ/TUdu0GR76oc4BJ8a9og2zoFBUXbYML3dYj9dFbGoAkcH30uqCbfPvq2k8DOpnStai7MVJb2pJA/XUU3UrHEHnVQqTB8TA/Go0mg/qdMqCqjbaWMKe47F86h9/B0Ohxj3OoK8EfOkOn1EkU8IVRXLiY1QNziD441FGgtrxsj8DTbR1jhZ1J7VJ8E5Gqv2jEfOvR9saoHP6jVAo6xqjJ9wWg+3Oh/Ul58Rrxgc5g6jT+dDYIiieNUz+AdQoP+s69rAd3xgaicRHOm2x6hAPInUmaKcg50OrYJ86k0BI86BSKRDKBlZJzqAIumfGqto2B/hqFZRcSOJ1MaeTFC5MgT3g6X1V7j+dHinnQtdox786soqWGIPXOdFbci0D50JUGiqKnGNORYqM3Eh1JRAI0EnB0d1H7RoOmvP41lwIF4leu12u08aNKIjUgszGdQpDOrqC5MamYBAt3VOB7DVFJLjGpbxe86u2iQPzpukMlVS0/pjR/Sa3I0HvqpMDRn09t5qHOIzpG+HMVuJUV+7jnUBTNsnVymSf+46IrL2AfnWusQjmUOnaup0akY+ddTBa0DwNeVQQTrHIgAzCtpUFzGPGND1TLBffn8aI2hCAluLToPajN3vo1B1MtYwoHkHn41C0yP56t3gAK/idcmJ0gjD4ZeMKZ0K0dvvGiaj8/MarRJY/A0QIpWDFsn8akVhPzqDrnXtRsDRjVPFYjVLYOrH51BxJ00UcQg1MDUQdRVca8Y40tQKJ1Ui2fnUm4Gqz9n669LYGjUxEsSn2zryqZGrKNSUC/OrN5GAPfWuNWYNtODr1xgfz1btKPYW+SNe7unBUD/pGlsXBWZVHzBjUauyJpXe2dX1qHLeONWVmijBn21gfCYxEw0121OEQxznOlCt4076dWu9NfY6djUYixAOp/aMRnQVDz+NM/qRu+32J0v2SSdYHFzKKg2u1Y9IgkfOu01wzXU/py2GIaDP5HtOqt50Z6Ek/H8jre3m33OqxSVwSyyPbXAe1eInMO0eInyXftLk++jtptZo3AG4N+ka8+pKKruKiqIUHGtb9GKG2yj+8bvxro1NTagYSzvtFzEbwd2juhbKpUc2SMRP6a76kAG6qBRgGNaf6De2k7Bbpb/LWfU2puqB3pbizovRC4a4ZBj20Tvuj2lYBgzPtrZRcRCwT7DXp2TEycrE65T2lj0k+/wDKY7o/09MgtafnQHVtpY9oM63n7Hz7+NC1egKWDNyPHzojtWKIgGuLuZBti1T00Xlzb/LTBvpNlJF64gfz1oqHRVVgwwQI0QvTwZhuTJ1VO1oBREbvVmF+oenNRqIrEHHjTLo30+tWmGZsnxrR736fFX7iG/x1LbdMFMRx40ntSBgaxMNYcATF0ukl6tikCZ5+NT2XTyBWvNsCOOdbalsFBm0T7+dS/YEOCBpT2xQfhgOvfSfOd309ktkfcJH68a9odOL1FX3H6Tr6Nu+nJAJAJ1Cns0iQse+NL7Z/8zd9jiY+p9Nm1iCMTOgOmdENWt6ZNvbM6+kN0XGBM50O/T7CGVO730fbc/DANauRMltvpUepUVmxTAgjz76F33Q1VmAYkWXLjJPtrapspuIUyefnVO82fHbnTHtanIEPfUeJjuodACIWBMALE+/nV276Gr7dHQAEQrHj+mtM9FaghlkAwdXP05YAtP8AvjQ9so8Qd75TC/2UVKAfxRP+up7rparuFS+QeT7a3NHpS8gTA50vr/TE1Liczj8aqvaV25Ecay8mZP8AYopqQ2GciPiedFdQ6co3CrdKwM60o+l0tUCSFMx+dFP0dRkgT76B7Vp9BN3yzFNtR6rqplJge+iOvdPVBCyQR/lrSjotO4tmT50v+ptqBQcnkDBnSd+C2BzN3qmfOPOtJ9LdNDy5aLT/AJazYGtX9GoH9VSYwDOux22izLE0Lin6i20G6ZliP5aA6ehLY0/+uaYVkA4zoD6W2C1XYN4E6AcFN0UMKuN//pEHPqDOf56806DIMW8Y12uXvonerGVFnkYx/ppmlAQGuA9x51JgSYtaRAMDUqr+kAKikE++MaYdjbqJEaM+SfVSxu6o/vf6a2f0AqDbSRJLkNH9NZX6q2L/ALQ7BGKs9oa0wWiYmImMxrY/Qe3qUto5emQGftkc/wC41d9Pcm2dDpuFTBdaM7mr/wB51tP/AE8Qmi5uUd3B5Osxv+gVm3DolNmLEkAKRyfnWx+kNg1Pb96Mj3HmRxrammdu2odRMVNXS25FvaT5kYOr6W0UySfux+Pb9dR2D+pTw0GYPkaIdXpqABMZMQRH+M6y9loC4q6OBF9agV9pX9Z+RqunXlodeRzB406d1IuUw8YuwP6aE2pqMGEd3AEi0f6jTDsSjIMPsw6QFFucnJCjyNLN0Kkk4HEQf951oKi1FhiFkCDntI866kssZTB+RH9dN7Ha1CdD3aiTal57sZH5j3GmFOmC32t5g/A5xq1XRXNoBLDE5gedDvtWUzLZ7rjIn8aQ9hGAJPuCOIWnTmOcfGqfQZTPafONWUd1kFn5wQffxxr1gQS3gEC0eP563/56iP3ZqV1GJyQJHAI8auSiGVihURmORqyjvVYEE+4yJONSWGwFClQSAe3n88zqi9jSqaOumKzKk3BtuIL+J8aFatOfY88T7yDq+huKhUsFhc/gR76je7QbbscQIP8AponsagYED6fWRer2j55IHvxpfuVKOtxJJ/loyruKZlCIjIjwfYzpegJIBkmTHGP9jSP2cHiriMvQcwnbUxDQBjJPv+Ncz3RnH9deJSIUXcZERzq/c06YVbLgcT5B94+dc3sZY4HrykTpsxxBmpMgJQ4jP/zrz12EcY99ElwvakkMMg8/Me+qvSkCwE/0/wAdb2RiIp02gybok4HnPt86upo3dIJHwONe3iQHYe8Y/wAtclcm8GoVVoIJ/pxzoN2RhiE6R6SipszllYgazn1gGTbNOZIH9daWrWLMRE/I86zn1bRu2pAObgTONINEq4gCkMJ87Gnf0xXIqwoksI/z0u3GwZFVjwR76N+nac7hBnONdrrYqdhFioV9aU2HpFvIP+OrvoBf3lT/ALf89R+u/up9xJVYiOM6I/8AThoeriQVAn2JONZNK12QItiprT05vbXauNgwXM67VfZE8I3drNXUFgHbAGAwmWngEnjOhU2oqEmp3AEQpGRjj8aUbzqlc5qKadrC4/DDyDwfOjOn9XLoHMBLiM5lQIz+fGNdYZSMHpGDCoZ1OjSr0hSqKwVXGE7e4ExkCeYMjVL9PVFNJDCmMElhdzcSf4tQ229FZlCQVk2wJJWc4/nnV2+m0EHDPaFH8MYkkccaCAYuFSJd06iCRe8MpwZHEefcaYb8CokqRHBMFj7ggeM+fnSdKKpULmKiBJ9sz/XRFXq5p01KKGniP98aV2zMWBl++RaaIwWcfwgD/wAo4Ggd1uBT7rIVlwJuIMeJ8at2nUzUBe33BTA/l748aDqbqm7JElriIPIHyOBrDJm3Sa74WKtUwCR3L4/7vbRa7tILgqRTBMEcgDkaBNFC4IEGIK+D7H/fvquiAj2u4cMY9OPBGQQOM6eiLX7RuLEnQqqy3O5ak0xyP0E6IOy9VBaSwHGQoAGvOmbgiS4AABCAqf6R/LUqG3LKxY2mPHET7Dk61nrzMCZZ6qU1RXhmJ7SCP0nVFd4py8XYhSZ/lGIjVB2QD0ystjuVhIn8+fxq7dbSm9OHplWJH2juH9ccaIsZgFiUGshVnanbTTAgWg/r/poutvEpJTYICriCCZgf5aF3Fb00VOUJ9p/U+x17U3tgKdjQbsrOR7YxA1rJMwszk6cFqXMCV8FTPI4n41Ot1Jj+7YQRiTBn9Tx76po0Kri5SEU+ZiPeV+dF7DYmmCXJdpiU4ngETpcnAinihK9vu7VCtWUgA4iZz59vzqkV2uAsZgxFpU4HxjQzim7qSscrE5xzcDx+deHd1aAtDgrOPaPn8aILczW3MYqlFiykAOZ7sSpngzoWswbsi1cAMYEn8+2hTTDg1DFxMEDH/wCR1buvUVbyUAjtlcnEx+R76T3WyIuDkCWVwQLlMzwTMH3jQ9ff1UeGEBR9wFwP8vGvBuJGCZYSCYVMePzqypQe0xJeAcAQI8E8HTk2tiEsasSx+oKKiMXMhTAiVk69quGKsvaBybgZ85jVP9l1K4/4fpsc3Tx74Hgxpa3Sa71XWFUIIwe1jP8AudTGqwaiLijUYHIk+r1riWUr2wIB5/GhRWcstysy4ExgH8/jQ286OwrlSVXgwD4PP+/nV7GtPYCafsv+f41Ft7NZsRDuY3xNCUQoHBME/p8zoDq3S1q0yqMAIjIyAeSdQq7RzSBkCRcQs9p8SNS6bXL02NR7iR2twRHP5/Gq7yR7yyhboRM7u/p+mtJqRUlgQVflcnAx4jTbZdMSnYxhIEAcTPvP9NGVqgVP3QDOQMH29/zoSrtvWBqValtscDmB49tbvQq7gIRqULmO+unU1lCqQQI5mc6af+nm6p0RUYianMfHz+DoLrnSrqi1C5YthQoN0+J9sa7p+3DVmX1ApgAAggz7HUXZlJaou4jM27dZef8Agj+R12ln9m7gfxj/APZrtN7T5/iP3kd7vrwKQWy5a4GGFxOPkEaSFKj1PTRWqoDiMDyZafjV3TDS9Bm9K+15YLaHKnzcfaOMcDXqdapBChBUjImbl98LOcAZ+dDcNTHHrznMW3cyzpnWHpVAcF0JDgQAFntHGNOd59QUyqhxTvImARIJ4kA+2sz+zk1qtUGO2YKl1KgHJOM486t3OwpeiHRnkkSsWgmORzIB5nQRn0+R9/CFSVmk6bVpubQGtUXMEF13tOMHP9NEbhay1A6LCEQBKt2qDcDjHzOQdIOiVKlNB3rT9RgSVlTYB78XSdQ2nUTez+oLg5YB1uWpmO7IJBjXShPJWr6SysRmo/3AdQGCBQR2gfxAmVIb+WCPOvBtvVQoXX1eR6bLMxdDyBggr8Z51ftqIZKldu5ywhuFDXqDbxEkwJwIPvOiOkVk9F6/pel6h7mZizN3ZJGEiCQDBOOdBixBxxX3lMEYi+ialIEBcLaHJCyGPsASY8Trylc1z+n3BpLcQPBEew99UU98aK03ceo11zEM05kDnBkQw/Gr/wBvVSygq3qMpMyZU+McAeYnTh8Z/uLuoZle56iLz6fcpzhjOMzA0y27lqZ4DqLm4OOeJ8jSyKe37qZtQ1BDfeyCJItmSCcZB51D+2F7mdQC5uuF19ogNI8iMRpBqAk5g35MIO4CkmQe2QFi3PBzwecaJSjcmGYuQQCAP8fYaVV6xrFShDrGUXtItBge8wBjTWhQqUKbOSZkdjRg4x84PieRqxYAVG3YlW26gETuYFlDTzPzPtokGgyyCoJUtIbP5EnJ+NJd0nq+o6lFV7mCSQQBiTwJJHHzrlWkKIukFnAkKFGTDCSYtg86m+oALEVtTGIXty1kU1WTEq+Lhkgj2wM6TdR6lWpVe848xMQOAIwROmHV6E10UvYruLROB4ifaJI/OgqVdWqmnUX1EAJBM3KFOZ/wjxGk1GBYkGuPvFJF2DDBuVNA1nEMCVFsEt7k+VgH9dEUtwG7WklcH1Im3ABjjyNL9zZTEFlCPgSwqMuLjAiZkQG8E517S6sirdVUVUIUz3Xlp4nORicjTHVIGYe8rmMd1YhSGBk2gU8lvHcOfu0ZV2zC0goVC/ZNwEY8+R51nvWesykU1WCxV8YWZIY4yI1V/aZVSoQ23G1+PmYz/jnU94BzwYoPjHe62wQ3iWa37QAFBYeJ/H8tCJulVpcMbxhV4uJ/i+Z1Dp/WTUYrd2CbCGFMByPcTeYIx8nQrlqLmlUcSMqQZ5458x+unVh0xGBHSMH3qlv3ivIwo4PGQwB41J9zcWBdKeMLkziT+k6F3G9wCsMwYyCe4yIPGDqnru3Mi1CI7puBwf8ApHjOs+o2mMZMBcqMZhm03lOnQDVKRYPjuA8c5550vosWBqIIRXMhTiSfE+BoWn1ZjTKNcFkEg8n/AC8aFXdU8CmWVSe8E4PJmfc6n3+fnAdSjfjHvS6qh2LsfiCJYmMAalV6bTug1bck2xGSfHt+NIanVlep2WqFkgjBkauTfGojkuQtMcHF2fHuedUOqhGTGLKRmMt50+izKRWKOuCRME/Ggd3TlV7ru6D4OPP9NK951uJKqe4AqSftGMfOraZc0Q5+0tE8fMf/ADrnL6ZFKJO1qhGR2RIPpVCM3ZgjHMHz+NJer9ILVQwgM5uYz8fzz7aP2dIs1kWjJFzRGOJGrKTlYuAIAEfxWx5EZnTHa6RwAwgA2VUco39de6cDrg9gfm3n+uvdb2dPObux4GT+m/pLcVFLI9iOJVv4CJtzglj5JGBnnXdR+k9ytKqwXCtFVybvUIOTTEXRHM/6wXS6y+8qhKFc0qa00WxBapskiwxKwTE4kAcxqG2+qa9Oo1Mhe8/vGqguouBLA+IMzH972OpjHGOnz/ckoAF1MzR6Zu6hZaa3gGbUbJkHHiTAOJJ+NMNjRLp2PalsvM4/kMDxJ/XR5prQqittqr0aJ/dO0hh3DvKySxFwiTkFeeNGN1DbGs1paqj2M1R5qXMwAAfJug4GDBJ9gdFNLe1ePnxN3QJoxb0PaVPTe6lc7ErBggZxjw0e/vq7o/SyWvtvaiHmksmoGJxIxgcz7xpht+r0UqNRWoGouwYkeoVuFtyDJhpAbj3HAjSI7569SpU2oqUxIOWEkLyC38QHseJHtp9R9qgHw+fEZ/dAAkaHVa9SstKWprd+8pgjnljEY+0HyJE+TrQdMp16NGstSWpu8LcrM1JIBuaMLgjH93200TbId1QYFjVdBWqhWxAQqoMYGWMkEk48aUdR39Q7j9mpPIercah/hUoJ+3HaoIPvHGdHTehZ9dfv/EZTWTK9l0x67R6iBQfYyYmbRFpwPLD+UHUD0KoXCC96a5LJIcyxAuBJa4EGFAOFniDo7Yb6hsgUFKpVqPhTTQsHggmYmIDjjx+g0x6H1BihFbatRUkKyuYACjELgimJgJ/OYJbMQWAPPrHSGwTR5gvRuiUHFUowe2DFT7xIN0THMYkeffVeytuewqqhRFRrWgSx7PDmR/L51cnUaf7UaSAKlhJJg5AJJUGYbjtMg3MSD9uqPq6mKyBkYkrCklgwIYgifIK4jxnxp0+HCx8AcZgu13CO5rQLlVZ7mQFhy62kZtHB/lr3eb8PRQ+oUlrjC3M0kriCTgE/qDzGhqHTA7UiGikQxqQLADMEAxJJEZOPbVe03qLTsoIkioCJ/wDtgWXGczJJ7R7yNPRO4r684KJJqWVKVu3SqKZJYy0MSxUGSbTicaN29dHBFYhBJa20k44EHAgg/PxqjqvTgRK1gr0wota60ng2NPOZKxjOdVbykDL3EpcqkqDbUac23Z/MZGfY6kbWwRiotFbEjTrPuncWgBAJ7gSbQSShjPH9YnUdp0lz6gSsA8lxTtYsVWnJMhfjInjxONMOmtR271GUzBEoSFL4JhsYVSsx8Ak6srfVIq0y49VVFJirU2j97cUBF5DpmCBcR550jCh73nFxWZmvqetTYU2R2NhItAgC7JgCYzPnjRO16gvo+kYsfBtm6feTxqnofUUqO11JGM3KrGJYcck/P89M26E9simjs3YLWClTEqRMAmJHMn2zpw2TqqLBmBzuEG3HUAnp01UGCAwYEjuwRJ9udB9cApBCtWadQRAyGEwZDcH5GltBqgbsOTJIkk/oPJ0wOxevRUU6ivaxb0jAOOBP259tI2t31gD5RWffioy2Nak9FqaG1xbF0cD7SsGAdC7HZk1rHPqGbiPtEz5YzEe+o7LpDLTAqUjczhQSIYMvcQAJxaeT/WNRTr1NaoewXktkT2g4ET7R7aDlTtJOPWJmrBlh3ho7m4ACVlSATcfeWMAjuEjV3UOrvVFy0wYMTgLb7MMeTzofe7sFw9R0YZWwBhxmVxEHjnB15U6fJuoyikXNOUIxIOPBEZ0w32QPH6wgNwJV1FP3LsaYVZAV0DtnxliMHOY8aBp9GHph5n7mKnt7Rj/yJ4HxrYwalGGp/wDEUhVsLAAAwTOfH3DiB86TUt7TZba1GHQGHBJmCTxOfb+eg6ITZ68euIWQXmKl2droEpsyNJaKYUhYHEnTNqqXIFISALlEHgHJBEZ/y0U+zcFQlpNRbgFbKwOCGyQQDxg6X0emNUSWqqt+IAJcwwEdo85ifbVQiL7wz+I4AEC220V2tBDPMJIBFsywP/SfxplRq7hW9BUsZ5KgxZEEEi44Hzqrp23G3qNUZyj5p/bdEwLhMYgeM51EdUFSpBKhwZV54IPI/TMaiF2rk14CKFIEjQ6ZUR6grtYQuPY8w2R3LiMahR3wNLLBRAWIEkecLzJMydPRsadYA7mqYi0FjaIPcpHOCZx/hpDuumMlYIDb6bwrLyc4IkRgaARkIm2lSBB7QMWcfOu1rX6CwJBV2IMTjPz9vnXaPc+TSlCKPp/cUUF1NZZz9hP20w2ZYkBiYAJHPGjPqL6gWsGSjUFOmylXDIplkzTjkGJqC4ZFo+AVvRvplmendUAP2ookLKmHIae+0g8DJB8ZJe5+mGprUUD1VgGmbSbTcb8VEIujJPInHOKEllCkV6HhJhW2gSHSKqChUSrIV6gNpKC9YucKxy0lVXtOPHsQ970BqbhqF/pnubvgLBypYDuaSBbzM6G226p+nKozHly6khZjhiuBAuAHiffWiZDVoHbmqoc/8JQyoDbmxgRBWRIJjxEzOm0VHxGiV8OZtJQRZ6RVSVEq0g7j01uZ7LjBLkXkTElcAgzB951sd3tH3dI+gppCkxFIEG0qBFwVQFMqwAOPknB1h62+/Zy9JhCvUtqBuwyMDuPHk5A5+danaddr1BQqVHNNFC247QCAIfu7mIiRgfgE65tZgzbSPR8/XhBut6IjbZV7lWkxs9OkthU4uZkAiMgFkELzDR40n23TGFgqXLVsfhGhSD5OVPeCXbm5uYWdHdO2gqVHYBSKXaqCpaILtUYlre0haiiZ/ExovfIPV9SpSWnalruKhCEMx9MOWxEqDcYGCMjVVVSQc2JSqMV7pqSPahN5UjtB9IEquKd0wYlrp4aTbiB6HU61OaG5tZQomG5AN9y+7GV8+DzobedUH7RinNekzSSSwZlVlKkFoPfAkZ9jzN/UdzS3tC+oAKyZDDCG6AVhmhzECSZzE4zRmJB2ZqYtYpRxPNrWatunFGEupkSZ5DKQJgSy92eYBgidN9zWFBhRKJayqSFxehNoKcEMzGCDnBHmdZnY7s7bcqqMymwhr1sYsTlRdIbJMEeCMzonb7oPurzCLTBNzEzfUPbbBJzI4gyf10mm4ezeeK9fmBHu48rdHsrkimXpspZklGUPEWgMYAGASRPb7aCpbClF9SmtNy4VGRiLxcQ3bwIg5xo7q3WalP8AdJRK2D2jBUFmGftEx7luMjWer9cdraT90IGb7i7tmYIORP4k+YmaqpOL9X9xGEf1ejI1RqT1fVpm4r/DaDwLgxyCeQR9w88j9K3zidq1G2z7S9xkZsKmSMSFHsBMzjS3cEK7KsyjIWBGGN785nHaLYyA3Fxg3qNC4F1kFRbaAbibmADMT3AFcA8gTkDOaj7x+t/WEi8yG72DOab1UsdltYSKhNowfuIHBBMjJURgnXbKntkooGdXLllFxDxc0gWD5sJ45A9hqP8AZzGjTdDJkGxSCVOFAI4CwQZzz7TI/TOl1dx6VGsr0adJiyVO0L9wwvAeTK3ZAuXGkYqprm4CNp4k630yg9WrTqLS+45UtaP4RGTBM5AmPB0B0Lb1SUkVJYkguzDyv2j/ALl5Ix2nTjetU2pDXpUokyyOVLkq5ICgEFgYmOZnkc9tyd4tYuppmnK8EvTXmWAUKbYIHk2mItGplFRgBx4Z9VE2qGqVdMq3tKJ6ahXZiELwFIACkOJIukwZgH7sDQ/ROkoGh0IckksVZblLQCROMxzyJ5MAsn2n7PTCnOfVpi0k1JtBMgwph/sjPGZ0r6r1+ruKtQUiqWUzLFYb2KhgeyTJz7D86ruCtz9vlGJ2mW9bFQJ6zVXKibEVSgkMboZfgE58az27puNsKrohDuFD9wcSpbwQjA2nwSPPMC+r1Y2GjVkorS8sUJJae0LIJFw9hC+cEaKvvaW5QUkcOVBMFyMmFWLjDNM4MxI8HUHRXxfr91xJMFaL/poJWsp1qZcEkFnNqqLZmPi0cYznka1HTUWjWJApIiSrMxItWJUgkwVJZV9sk++sj0SnWKszswMMEJYLSLQFLeoD91siI/6TPs96MKlEMtaopCglyjXHKkiQySFCAm3HHgTNAykAC7448JTdiFV+oN61TcVF9XbUBYEjuRWxfTXAqLKDJ/hJMYOsjVKVncj1PVYEooUKAJwIOfs86J+jutU1d6NeoDTZYlvsxdKnIkG4/rGtP0ala249RQoZVs4chQGa1jAPLzFucY86ip3C6/qSXIuY7qG2tZatBatJV7mBNxXNotPmePMSBoJ9wUcOCVDdgIgEL7kE9p+Z99XL1GruK1FGcUqjG0mOCTxE+W7RJGTrStsA2ycVQRSDSWQSFMtDJdDE9wFxH904GHUKQQh8PlKYOFiw9QD/ALgMtQU8B6gB+7BgAAREwZkHS3alNtVqFQGqBgFJtZRmSwI7ZgAA60/08lqUkNFXCF4qORLgktAx3Erd/FBgHxgjqe5pWJSKOi1bpUBQHCiAZU8yFIPtngyXYNqEMaFevRh+I55glTcbeotKoQVhw7KJgLaTkXCWgDA9/wBNLNx1F6L2hFrKEBBcgsFaRBye4SR8517vtiKPpmmCabAXpmBEwJn+ITJ+Mc6B3VMvUdan7lo5CMoNmAYIACyDn+murdRoYPWWBMgvVKoEClRI+VM/rJnXaBTptcgRQ3B+QjkH5BCwR8681y95p+LfYRNyec+l/wBhO7ICyiCCiwVLmO60q3aLRxgSAc6Vdb+rBTX0zSUGBKxHDLhjHaSxMgeDODjQvVeqttmC071qkfdOXZ47jeCGYvcD5IK+wjP77b161Zkc2V+64k/cDaVJ5HFokewMSCdUbVIwos+A6fqK7HoLmz6vvTTQLSsp3UyQqwoOB90iMHA8+3MayW0dnqVkNFXiGYyxmAolCCIORPxJPAhc9Wu96O6khLyJlVVU/hM/xA5zEn3A0w6HtQw/4xSsaZUIYAacgEGZJVyP4R9szmF7wcgE10PBH/YqteR06Rh+yGGLVEX1LiUZL2FIkwOWvMDE5A/GmnUt1QpUadFWAs4BMqwtLBifJNuG9yBxOl1Tqg9FXqKWDFriohTM5X1MAcfbGQ2cYzfUqoSjTCgtcbxUunAlXUrbj7uQ38Oc4G7wLRFfXn+MeUbcFoiavoXXFAjJNSoWJYAKX/5YkyIUKBnA/TSX6g6zV/a2Ysptt5aO22UAnJiZuHueJ0o6UWqMQXZURCQme6QLszESWjzGNE78M9Vyv7wQi3KJlQppgiP+pEz7Et5GkbVJRX4N/eTZ7WxzO6l1cXmpQlDCRcCt0cssmTLC/wAGZ0WlYtTpDte5GeA7IFLPLBpgNAVhifb20Z1v6ahL6wUxOKbx2KfNyjI7uAcsJjR+/wCk7RaNBhdTVltFoPqGZKh5xcbuT7nmNIiagJIr+PwYg03BJEzfVayhbvU7nggnusIqVAeTJwFI9ww/Qzbb16tS6AqPUVahkEFTaygz9otDGRyCfbVHX+h+hTSsjlhIFRWULBkYWZuEsVu5ODBBJ1bswFZ37aYDwDDBgopqqgrAi4TkzkGYMHQXeNT38Z+kIDK/vYmu3+0qNVceoiTSA7pIgcmmVINhD8HJjxzrLfUnRalBg4gKWVUKlTbABCkWKLSQY/BHMjV/QupyQ7AswEIWNxHiCPtGAuSP4vzpj06jTqtfWBqU1krTBYy0hlHp2wZUgxJIUrju11PphltTzx/nrmXanGOYH0AU2VnqBu5jfcbrgqpk4k97HAGYMAxppQeyGZqq7dyQHWWAkgKH8pgVGJzBAzOlvU9nSZK1Sg9RaFOaoDqwIYReihuR2wTOCTzmFOw6mlZXpsXKKzOaaP8AvAvJFNmU3Q7N2mcMeTB0LbTTFX/Py5/jrM25EoHMf9Io1huKrJVpgQbQ2QTggxaYPbGTI4zo5fqCyiWqGCbgKJIUt3MrqZmFEFzHlV9sr93vtu1KgKVrOiEqlQCrAUkq1QIwgzJtaftyBmUvUKTKzU6oZiQGlgo+81JKMogA3GVJ98YA1FHogevXlJIwFRzutuHQBGsJYWlEtl1JuuJAJJ7iAArHPyAHtuo06Aq0b66wAGZGKsxWZMWwfuIIbx740Ltt4zrAr2GQSzYaRazm0E9zknGMzpvsupCtXqKgOQWaxVNpP3M2RcoktBEyFHBI0+GHuVjyN+vr0xHO1xYk/wC1aNeqiB6lqYEMpLWxB7gCDEDxEH21Km6bfcVFUpbMOjQwCsAWKZlz2xDE8j51TV6RQp0lc1FbcBhNhtDi4XBVURAX9YknBjVP1CGrUy6IgqISzVFXuZIkCExaAYkyQFGeSd76pZGf86fSYBtt1mV9Q6Cl5qL306kGiO6eRdJiCEVSg9gw5tJ17uDUFSnTShTqADIps7MHUmZJJi0AGSP4s3aG6ZQFam0Em2mVIyql/IVuA1rA/bHaJHdo/bfTdtJKrbg06o7i6lSikEBQWkQ0QcyD9pgiTLawtgPt/YiU1WB/k7onWsfvC6p6bLSslGIJZg0gEtLhhdnP51T1us9Wn6VaZkKHGc8hVtJMWFoPBv8AOdMarUWpnbhSKqKKdMgsylgYqC4zjAOIx8g6N6X1qht9rUpbklyEM0y0BhwVUnuYG6QxJInERGqsQNPaD87hLAJUxWx+mwTUIqlwsoihZdiGgyOFgSJDHIPtq7cpvKRRWFQKHBAZQTcwNs59rsTiD5GnXRurUVcKhNvZYoCdosACSIgQYLxJtJIOg160GXcm1aamjkq5a5jNlhnMsSYMxJJyZ1IINMBga/dGYBQoIizpvTnVmqVCZFSGQCag7u4rd9ouNpnTwJX/AGSuKNVfSFJblY9xaYqGJlRgnxPGYzSm5ppS253FEzbFR7ilS6pgGpMEwgBnA710OnVGVHpMt11K61SQpuE4mPMnif8ADWRAQST8jFVVIMv/AGtWqUQrrUCG0U7Lbx6YCvBMMAbv0Vp4nVu96/6go9r3IrOwZSAQ3px3YJpgRmeLZmZKzdilaazUvQliwBVhEE2+mTESAuI55IDaP6fuaFSlS9Z6v7yioIRCA7BiEQGObyuZAupmcQdUVitG838/6j3Rk+odbrUaSQXudYuvESpBaIOLVuUfEkTiGHSKx3O5l0UgcBRhTYYAJBsDEBoHJIHjSH6j6EtNi6m5ULgwVYhYJUmCATgkwcHHwBdhWFNGJAAqtAE3EYABi6SCpOcwWiBnTFvfIP6/iEt72Y6o/VtQKAXAgDA9MAfABYEfyH4Gu1lK+3YsxFKpBJIw/E67Td4fL8/8jd8PAevpNNX3zVqXq1SkoQ9OB3NAJksRCLx254Jlca7d0Kwenuaq3CqggSBD2AU4iAA0CZ4vnVf0jQSooatmjTPu4AIMhRBlu3k+PnB1rKfVadZXZ9uVSnDSQjhkMWjH2k9sjkA65dTc43A8deL6/LykqDKDMT1SqtU0l9J0qOipUZWnAVe5u3uwFabsiMydSodMZkvoVgSrmkq1ALshTNOA3ExOMqYjGnf09vtqibgVayEi6CuV9Mn/AJRgHLKO0jFqA6E+m6KVlGaagwGIm5XVmVMgk+oyoWBgQvJwJIVeSefP11inaZTQo1tzKVJSh9jLgIppscWTczXA+3OQBEq+vKgerTphopXJjAhQ7MY4JJyT7oeRktuv7FtsjVdq3Jttyzd2ZHzjPwo+dKNp0ndbxmdUZy0sVS0DNODNxjgjjJDeNDUFGjd5uZzwDKtiKdFKRqRJYggC4rmCrKxImFuJ8Aj9dbtxSp0krVqRpOuQgGGUZReZMEgw0G44JGqvpzZK7mnVVWqLeVAooW9OQvc79yEEgRaSLV0q+reobdKA29NX9TbtaCZBE5DSR93ABBnnka6UbauwgUOPzKqdq7Yf1jqe69L9oZFQUyCqspDqZXuUsDbLQYkMVPjjSLc9cNZlaQEWVIVyWY5F9vHDfxcj86F3P1AwQ01d/wB4qiozzawHcoIPnxPNuCdL9tvhDraQcAGCCqgklRmM4P5GNQOuUc5P4+n0kO92tYubTq3Vq1QtRNRLWCiVBj7jADCA7zbMCAVkSRGkfVIpKyWqsm4dykxMEMQTfFRTOcWkag26HpQLsOppg8TJBAtNuZ4A8aoXcPWpUaVRS9OizN9vCsVhSwHFxmJ4YewjauqHyv5o/wCRm1A3wx39I9DO7claj0mQhqrLbaZm1bQRkkY5iJ+NUbln277elRps9Ra7BnIL3tTtQWKpJACgNb88xpNT3FQ20aTkLKklCFMtaBJEFiLmXM/yGn1FamzKVf3lTb1QAy7cwLQTdc0i7BjwCCwnUxqbhQOYgsipPf8A1O0DbhKlOtIVrmtINwJuW0AyAvtAJ1nawp0vUekaiVHIUEMrD02UXwIuYlgTOMRxnR3UN3TrboVlpqKTkWqSpYQAiYBhQQqmOOM6C3lRHrGgrXAPaoVLmYfaF+SRAIOe2OYGnY6hAZ+I5s/FC9t0ipQUV6TB15DMO4qCsvax4UumQOTyRk2bzfVK70/WhiQMLashxchwRkcwx8ROrtnuQ7RWqhqalgRcQVFhkEnBbPp25HzMas6ZvNj6ppmowXIRmIiMtc58kSABgG3POWdCRg4+2ZmUVFjUHRGsWp6LNbJPae42AvGSAORHHjjR/UNgdt6ah0sQMagghYL5RoywJXgiP8obvqxsCNuxdLMEegDTvZnuuZpP8V0lRyeIGq/24hFd3p21CSRSi5SKjEBg0mJ7gvtHvOp9nALUbi6QFy/c9YUqqU0pr3ZHg8yxBBjGD8QOAIuem9ZqdMMAwJJFx4HqFvHBA8DF4HJnQuwYPWS6xreGIgBxkk2+AKYEEEEnjwdH0itXpXM/ZUd4DnuLQWa3A7VYK3gHk4nXSpc7tzc4x6r9yycsSeYCdhCIFPpASQl2C0CJZJMy7ZJA4GIOrf7VvQVKlEWnspw5YTAABWIaBcJPwPEgDqgPqvZAdnAEMAgIkNAGImCZAiBgcHzpvVhTovSZQ1xUB27pVbYEN9sZj8nEjSPrBbW6/j/IjayriP8ApPUv2iqlPATbMXLCAv3AQCT2iDaxHAmcmdS6t0QEFrEcX3CUdAslrYMteC2CTz2xI5zNb6jZabIDatRbe0BTB5UQMGJiMd2Z8taH1QGcH1T6fp99OCLQpFs4+TwScmfOnIQitw5+nl/245Ky3q30ZBp1UqUrmBwVEWk8i0ANCNJkTEZ150ehtGqrRpqCFSarSD6mVDZJYIJM9oH3MPA0x6Z1da1YipDbdkuWmwnkG4t/dtJHsRz4nM7xP/c1LAagDNCrgiItHaARAUAjjHOY1zavu8DBP6+vMlqMRxGG0o7Z6pauBT7Vi3uAYsxdhPfiVFoUg45AOntfqQXbLSUgBwIYjubF2ZkTaDJxEgQMDWPHSKoUh0sCqYViylQBycfYJgkHB1TuennalVWMCWqcycz+AIgAH/lnOn07ILbaXjzjIWySKH5j3f7ijvqNPa0QGrF2JJwVChg7PImO4EKJwAPE6O6G9wag7M5SMiy0yQyGIIDKFETkEHxGl67ujWpkKyV2NJiwm4nMYbLU3WWKT28jEmc5RrMFdhK2gqq3GQxXAUQLVjmCI/GNUc7Goi75ryhJKtNk1UPtqm3ZbHpJFwgzBaQnBgrLROBUHkHWQ2nTWcMUZLaloYhyzKjMFlkCSKYJE/xeeBiNRg+0cEkPOBODkTM+LJ/X4Gq+g9HrtUupP6ZS29iw8wwwDJxDcePfRbZqgbQTjJFYv1R4mtXo+swddmkD/wBwv/i+u03o9F25UFk3hYgE2qLZjNuOJ412p+xa3h+f7jdy0B2f1DV21IUaQptLEhrSMsQobJziDnx+unidQTZUaaVmWrTdQSAtrGZBvtmMFoM+OONdrtX1E7tTR4x94Su268JDf/T5s/aaKCmncioXDEIwCqSWELJLnkkBx7HQ3W+ofs6ijtHWLQ7GlEo4kNcR5lm7pBgwfEdrtQZAWMRlFAw/6T2Yb9/vVYyP3bZXCpdd2iOASP5kav3dFdtUo1PWClqiHukVLZpuQTABUI3cQBzERnXuu0uoAFU/WbUG3TFeEo3u23FffCrt9w3bTBZ5tIBYhVEW33WTB8D8aznW0qHdLTZDVdIYgZEHuCm2fYtzmSddrtXUf+Dd4/qUVRtHnPaPQGakNxSWVZoNw7FICEmBLFZb2H2tAI0fuekWpRc1EqSFcn7mJBgriRggcmeO3Bj3Xa4XFUPGc2pQA84d0z6UZ29XcIy0SJVJNMM0dssYKwZ8EkgeNW7rq6PtNxtv2V6dSkRcfUVgHvC0VQsLnJtLYAMDGMa812r92EUV1B/coF2ChMftqAWpJBIWVI4PHj2g5H4Gtb0OvUXYEqxpm91VDEFSDiWxMyRj+E++O12j2AW5HrpE7Oa1CIF1L6OqemGpVBVhzaq5WGgKIICwAYIBPMeNIttXqbWoVekBUVWj1F7gSbSRPI7TH5wddrtdPaNMaeRz55nTqIACRCeqbsuoeoULSSFg2wcmwk+54PMnJ0ItZGpQsKszn37lHGcgmTx75g67Xa40GLObH7nNtCm/L9xVQVqgAVSSi8AMTaJJYxMRx/LWh/sU0qSPUuDWtkFTAglVgzJMxHI5Hz7rtHR0gys56SunpKVLGDt1FgQ6jsuYjC3CQAYn7iLfwDnW36R+/ZLbU24YG1gPVYqigMxEgklj/wCJGNdrtX0U94reOZlFNU0NDYr6lRRTpqGZSy2jvxJicAk2hj7KSMnHz/YfT1WlWV3WE7iA7IHUNim1RLiy4gjB/wA9e67TvoqWF+F/z+JTaHIuS6h0oFm3D1KbWuDCdwyZioLRa1xUREjvJ8Ao6m9VKr8MjEHg0/M5GczAkc4OJOu12uHVOB5zncY+sO6h9QEhGpMQxH3cQBhFjgKCPtiDEmdW9G3rHdo14KMSapgBC3dInACXZ/Xg8a7Xay6jXfmJPeR700o3LtVNWmabPTUkI6iGLLLCm38EKUyJkwOJ0u6t1OhvabVFqGjUhr6bAWliVCk+BIYyRntnXa7Xb2pRp1X/ALfuX1cV5iZGoAhWw2rbbKAS0yZxBWZ4PxqOZi5o+ctIEc/6fGu12vKV2PWc6e8cw/qO5Rj9q22wkQpwZBPvPHJ40v8A7SJUxxMQM+/mciJz7AD2jtdq6MboY4jbiYz22x3li2ncBbRADOBEYgTgR417rtdr1xpLXX7mdvdCf//Z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5187">
            <a:off x="612775" y="758430"/>
            <a:ext cx="3063737" cy="2057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5368">
            <a:off x="4932040" y="461658"/>
            <a:ext cx="3538567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08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32656"/>
            <a:ext cx="6400800" cy="3240360"/>
          </a:xfrm>
        </p:spPr>
        <p:txBody>
          <a:bodyPr>
            <a:normAutofit/>
          </a:bodyPr>
          <a:lstStyle/>
          <a:p>
            <a:r>
              <a:rPr lang="zh-CN" altLang="en-US" sz="2400" dirty="0">
                <a:solidFill>
                  <a:schemeClr val="tx1"/>
                </a:solidFill>
              </a:rPr>
              <a:t>诸葛菜（二月兰），</a:t>
            </a:r>
            <a:r>
              <a:rPr lang="zh-CN" altLang="en-US" sz="2400" dirty="0">
                <a:solidFill>
                  <a:schemeClr val="tx1"/>
                </a:solidFill>
                <a:hlinkClick r:id="rId2"/>
              </a:rPr>
              <a:t>十字花科</a:t>
            </a:r>
            <a:r>
              <a:rPr lang="zh-CN" altLang="en-US" sz="2400" dirty="0">
                <a:solidFill>
                  <a:schemeClr val="tx1"/>
                </a:solidFill>
                <a:hlinkClick r:id="rId3"/>
              </a:rPr>
              <a:t>诸葛菜属</a:t>
            </a:r>
            <a:r>
              <a:rPr lang="zh-CN" altLang="en-US" sz="2400" dirty="0">
                <a:solidFill>
                  <a:schemeClr val="tx1"/>
                </a:solidFill>
              </a:rPr>
              <a:t>，一年或二年生草本。因农历二月前后开始开蓝紫色花，故称二月兰。生长于平原、山地、路旁、地边。对土壤光照等条件要求较低，耐寒旱，生命力顽强。传说</a:t>
            </a:r>
            <a:r>
              <a:rPr lang="zh-CN" altLang="en-US" sz="2400" dirty="0">
                <a:solidFill>
                  <a:schemeClr val="tx1"/>
                </a:solidFill>
                <a:hlinkClick r:id="rId4"/>
              </a:rPr>
              <a:t>诸葛亮</a:t>
            </a:r>
            <a:r>
              <a:rPr lang="zh-CN" altLang="en-US" sz="2400" dirty="0">
                <a:solidFill>
                  <a:schemeClr val="tx1"/>
                </a:solidFill>
              </a:rPr>
              <a:t>率军出征时曾采嫩梢为菜，故得名。</a:t>
            </a:r>
            <a:endParaRPr lang="en-MY" sz="24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362405"/>
            <a:ext cx="248602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62379"/>
            <a:ext cx="2038350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86230"/>
            <a:ext cx="2657475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47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b="1" dirty="0"/>
              <a:t>文学作</a:t>
            </a:r>
            <a:r>
              <a:rPr lang="zh-CN" altLang="en-US" b="1" dirty="0" smtClean="0"/>
              <a:t>品</a:t>
            </a:r>
            <a:endParaRPr lang="en-US" altLang="zh-CN" b="1" dirty="0" smtClean="0"/>
          </a:p>
          <a:p>
            <a:pPr marL="0" indent="0">
              <a:buNone/>
            </a:pPr>
            <a:endParaRPr lang="zh-CN" altLang="en-US" b="1" dirty="0"/>
          </a:p>
          <a:p>
            <a:pPr marL="0" indent="0">
              <a:buNone/>
            </a:pPr>
            <a:r>
              <a:rPr lang="en-US" altLang="zh-CN" dirty="0"/>
              <a:t>《</a:t>
            </a:r>
            <a:r>
              <a:rPr lang="zh-CN" altLang="en-US" dirty="0"/>
              <a:t>花的话</a:t>
            </a:r>
            <a:r>
              <a:rPr lang="en-US" altLang="zh-CN" dirty="0"/>
              <a:t>》</a:t>
            </a:r>
            <a:r>
              <a:rPr lang="zh-CN" altLang="en-US" dirty="0"/>
              <a:t>，中有提到二月兰。忽然间，花园的角门开了，一个小男孩飞跑了进来。他没有看那月光下的</a:t>
            </a:r>
            <a:r>
              <a:rPr lang="zh-CN" altLang="en-US" dirty="0">
                <a:hlinkClick r:id="rId2"/>
              </a:rPr>
              <a:t>万紫千红</a:t>
            </a:r>
            <a:r>
              <a:rPr lang="zh-CN" altLang="en-US" dirty="0"/>
              <a:t>，却一直跑到松树背后的一个不受人注意的墙角，在那如茵的绿草中间，采摘着野生的二月兰。</a:t>
            </a:r>
            <a:endParaRPr lang="en-MY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89772">
            <a:off x="6516216" y="578605"/>
            <a:ext cx="1905000" cy="1905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88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836410" y="1804378"/>
            <a:ext cx="43075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8000" b="1" cap="none" spc="0" dirty="0" smtClean="0">
                <a:ln/>
                <a:solidFill>
                  <a:schemeClr val="accent3"/>
                </a:solidFill>
                <a:effectLst/>
              </a:rPr>
              <a:t>无私奉献</a:t>
            </a:r>
            <a:endParaRPr lang="en-MY" sz="8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20192" y="3789040"/>
            <a:ext cx="45400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谦逊质朴 </a:t>
            </a:r>
            <a:endParaRPr lang="en-MY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75856" y="203155"/>
            <a:ext cx="26564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花</a:t>
            </a:r>
            <a:r>
              <a:rPr lang="zh-CN" altLang="en-US" sz="9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语</a:t>
            </a:r>
            <a:endParaRPr lang="en-MY" sz="9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46563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23" y="3491345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475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 耐寒性强，冬季常绿。又比较耐阴，用作地被，覆盖效果良好，叶绿葱葱，一片碧绿，使人喜爱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适生性强。从东北、华北，直至华东、华中都能生长。冬季如遇重霜及下雪，有些叶片虽然也会受冻，但早春照样能萌发新叶、开花和结实。对土壤要求不严。</a:t>
            </a:r>
            <a:endParaRPr lang="en-MY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/>
              <a:t>生长特性</a:t>
            </a:r>
            <a:br>
              <a:rPr lang="zh-CN" altLang="en-US" b="1" dirty="0"/>
            </a:br>
            <a:endParaRPr lang="en-MY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97152"/>
            <a:ext cx="2466975" cy="18478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79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600" dirty="0" smtClean="0"/>
              <a:t>玫瑰</a:t>
            </a:r>
            <a:endParaRPr lang="en-MY" sz="6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4087">
            <a:off x="4798648" y="1877250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33875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71600" y="620688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玫瑰，又被称为刺玫花、徘徊花、刺客、穿心玫瑰。蔷薇科蔷薇属灌木。作为农作物，其</a:t>
            </a:r>
            <a:r>
              <a:rPr lang="zh-CN" altLang="en-US" dirty="0">
                <a:hlinkClick r:id="rId2"/>
              </a:rPr>
              <a:t>花朵</a:t>
            </a:r>
            <a:r>
              <a:rPr lang="zh-CN" altLang="en-US" dirty="0"/>
              <a:t>主要用于食品及提炼香精玫瑰油，玫瑰油要比等重量黄金价值高，应用于化妆品、食品、</a:t>
            </a:r>
            <a:r>
              <a:rPr lang="zh-CN" altLang="en-US" dirty="0">
                <a:hlinkClick r:id="rId3"/>
              </a:rPr>
              <a:t>精细化工</a:t>
            </a:r>
            <a:r>
              <a:rPr lang="zh-CN" altLang="en-US" dirty="0"/>
              <a:t>等工业。</a:t>
            </a:r>
            <a:endParaRPr lang="en-MY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3305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7498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玫瑰美容茶，是新一代美容茶，它对</a:t>
            </a:r>
            <a:r>
              <a:rPr lang="zh-CN" altLang="en-US" dirty="0">
                <a:hlinkClick r:id="rId2"/>
              </a:rPr>
              <a:t>雀斑</a:t>
            </a:r>
            <a:r>
              <a:rPr lang="zh-CN" altLang="en-US" dirty="0"/>
              <a:t>有明显的消除作用，同时还有，养颜、消炎、润喉的特点。饮用方法：取</a:t>
            </a:r>
            <a:r>
              <a:rPr lang="en-US" altLang="zh-CN" dirty="0"/>
              <a:t>4--5</a:t>
            </a:r>
            <a:r>
              <a:rPr lang="zh-CN" altLang="en-US" dirty="0"/>
              <a:t>朵玫瑰花放入杯中，花浮于水面，其汤色清淡，香气高雅，是美容，</a:t>
            </a:r>
            <a:r>
              <a:rPr lang="zh-CN" altLang="en-US" dirty="0">
                <a:hlinkClick r:id="rId3"/>
              </a:rPr>
              <a:t>保健</a:t>
            </a:r>
            <a:r>
              <a:rPr lang="zh-CN" altLang="en-US" dirty="0"/>
              <a:t>的理想</a:t>
            </a:r>
            <a:r>
              <a:rPr lang="zh-CN" altLang="en-US" dirty="0">
                <a:hlinkClick r:id="rId4"/>
              </a:rPr>
              <a:t>饮品</a:t>
            </a:r>
            <a:r>
              <a:rPr lang="zh-CN" altLang="en-US" dirty="0"/>
              <a:t>。</a:t>
            </a:r>
          </a:p>
          <a:p>
            <a:pPr marL="0" indent="0">
              <a:buNone/>
            </a:pPr>
            <a:endParaRPr lang="en-MY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用途</a:t>
            </a:r>
            <a:endParaRPr lang="en-MY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25144"/>
            <a:ext cx="2695575" cy="1695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63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340768"/>
            <a:ext cx="7408333" cy="53285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dirty="0"/>
              <a:t>红玫瑰代表热情真爱；花语：希望与你泛起激情的爱（还代表：热恋）；</a:t>
            </a:r>
            <a:br>
              <a:rPr lang="zh-CN" altLang="en-US" dirty="0"/>
            </a:br>
            <a:r>
              <a:rPr lang="zh-CN" altLang="en-US" dirty="0"/>
              <a:t>黄玫瑰代表珍重祝福和嫉妒失恋；花语：享受与你一起的日子（还代表：道歉）；</a:t>
            </a:r>
            <a:br>
              <a:rPr lang="zh-CN" altLang="en-US" dirty="0"/>
            </a:br>
            <a:r>
              <a:rPr lang="zh-CN" altLang="en-US" dirty="0"/>
              <a:t>紫玫瑰代表浪漫真情和珍贵独特； </a:t>
            </a:r>
            <a:br>
              <a:rPr lang="zh-CN" altLang="en-US" dirty="0"/>
            </a:br>
            <a:r>
              <a:rPr lang="zh-CN" altLang="en-US" dirty="0"/>
              <a:t>白玫瑰代表纯洁爱情；花语：我们的爱情是纯洁的（还代表：尊敬）；</a:t>
            </a:r>
            <a:br>
              <a:rPr lang="zh-CN" altLang="en-US" dirty="0"/>
            </a:br>
            <a:r>
              <a:rPr lang="zh-CN" altLang="en-US" dirty="0"/>
              <a:t>黑玫瑰代表温柔真心；你是</a:t>
            </a:r>
            <a:r>
              <a:rPr lang="zh-CN" altLang="en-US" dirty="0">
                <a:hlinkClick r:id="rId2"/>
              </a:rPr>
              <a:t>恶魔</a:t>
            </a:r>
            <a:r>
              <a:rPr lang="zh-CN" altLang="en-US" dirty="0"/>
              <a:t>，且为我所有；</a:t>
            </a:r>
            <a:br>
              <a:rPr lang="zh-CN" altLang="en-US" dirty="0"/>
            </a:br>
            <a:r>
              <a:rPr lang="zh-CN" altLang="en-US" dirty="0"/>
              <a:t>橙玫瑰代表友情和青春美丽；花语：献给你一份神秘的爱（还代表：羞怯）；</a:t>
            </a:r>
            <a:br>
              <a:rPr lang="zh-CN" altLang="en-US" dirty="0"/>
            </a:br>
            <a:r>
              <a:rPr lang="zh-CN" altLang="en-US" dirty="0"/>
              <a:t>蓝玫瑰代表敦厚善良和独一无二； </a:t>
            </a:r>
            <a:br>
              <a:rPr lang="zh-CN" altLang="en-US" dirty="0"/>
            </a:br>
            <a:r>
              <a:rPr lang="zh-CN" altLang="en-US" dirty="0"/>
              <a:t>粉玫瑰花语：喜欢你那灿烂的笑容（还代表：初恋）； </a:t>
            </a:r>
            <a:br>
              <a:rPr lang="zh-CN" altLang="en-US" dirty="0"/>
            </a:br>
            <a:r>
              <a:rPr lang="zh-CN" altLang="en-US" dirty="0"/>
              <a:t>淡绿色玫瑰代表：青春长驻； </a:t>
            </a:r>
            <a:br>
              <a:rPr lang="zh-CN" altLang="en-US" dirty="0"/>
            </a:br>
            <a:r>
              <a:rPr lang="zh-CN" altLang="en-US" dirty="0"/>
              <a:t>香槟玫瑰花语：我只钟情你一个。</a:t>
            </a:r>
            <a:br>
              <a:rPr lang="zh-CN" altLang="en-US" dirty="0"/>
            </a:br>
            <a:r>
              <a:rPr lang="zh-CN" altLang="en-US" dirty="0"/>
              <a:t>玫瑰（红 白）：共有</a:t>
            </a:r>
            <a:br>
              <a:rPr lang="zh-CN" altLang="en-US" dirty="0"/>
            </a:br>
            <a:r>
              <a:rPr lang="zh-CN" altLang="en-US" dirty="0"/>
              <a:t>玫瑰（红 黄）：快乐</a:t>
            </a:r>
            <a:endParaRPr lang="en-MY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/>
              <a:t>玫瑰 </a:t>
            </a:r>
            <a:r>
              <a:rPr lang="en-US" altLang="zh-CN" b="1" dirty="0"/>
              <a:t>- </a:t>
            </a:r>
            <a:r>
              <a:rPr lang="zh-CN" altLang="en-US" b="1" dirty="0"/>
              <a:t>花语世界</a:t>
            </a:r>
            <a:br>
              <a:rPr lang="zh-CN" altLang="en-US" b="1" dirty="0"/>
            </a:br>
            <a:endParaRPr lang="en-MY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5" y="5086350"/>
            <a:ext cx="2581275" cy="177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55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252728"/>
          </a:xfrm>
        </p:spPr>
        <p:txBody>
          <a:bodyPr>
            <a:noAutofit/>
          </a:bodyPr>
          <a:lstStyle/>
          <a:p>
            <a:r>
              <a:rPr lang="zh-CN" altLang="en-US" sz="8800" dirty="0" smtClean="0"/>
              <a:t>谢谢</a:t>
            </a:r>
            <a:r>
              <a:rPr lang="en-US" altLang="zh-CN" sz="8800" dirty="0" smtClean="0"/>
              <a:t/>
            </a:r>
            <a:br>
              <a:rPr lang="en-US" altLang="zh-CN" sz="8800" dirty="0" smtClean="0"/>
            </a:br>
            <a:endParaRPr lang="en-MY" sz="8800" dirty="0"/>
          </a:p>
        </p:txBody>
      </p:sp>
    </p:spTree>
    <p:extLst>
      <p:ext uri="{BB962C8B-B14F-4D97-AF65-F5344CB8AC3E}">
        <p14:creationId xmlns:p14="http://schemas.microsoft.com/office/powerpoint/2010/main" val="263002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45</TotalTime>
  <Words>442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Waveform</vt:lpstr>
      <vt:lpstr>二月兰</vt:lpstr>
      <vt:lpstr>PowerPoint Presentation</vt:lpstr>
      <vt:lpstr>PowerPoint Presentation</vt:lpstr>
      <vt:lpstr>PowerPoint Presentation</vt:lpstr>
      <vt:lpstr>生长特性 </vt:lpstr>
      <vt:lpstr>玫瑰</vt:lpstr>
      <vt:lpstr>PowerPoint Presentation</vt:lpstr>
      <vt:lpstr>用途</vt:lpstr>
      <vt:lpstr>玫瑰 - 花语世界 </vt:lpstr>
      <vt:lpstr>谢谢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二月兰</dc:title>
  <dc:creator>Heng</dc:creator>
  <cp:lastModifiedBy>User</cp:lastModifiedBy>
  <cp:revision>5</cp:revision>
  <dcterms:created xsi:type="dcterms:W3CDTF">2013-06-27T08:14:43Z</dcterms:created>
  <dcterms:modified xsi:type="dcterms:W3CDTF">2013-06-27T12:59:20Z</dcterms:modified>
</cp:coreProperties>
</file>