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8" r:id="rId3"/>
    <p:sldId id="261" r:id="rId4"/>
    <p:sldId id="262" r:id="rId5"/>
    <p:sldId id="265" r:id="rId6"/>
    <p:sldId id="258" r:id="rId7"/>
    <p:sldId id="266" r:id="rId8"/>
    <p:sldId id="267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7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D7931-2FB3-4317-B8C3-EFA4949BF99C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0AB2F-EBAB-4089-9E7E-85FE97D1D10C}" type="slidenum">
              <a:rPr lang="en-SG" smtClean="0"/>
              <a:pPr/>
              <a:t>‹#›</a:t>
            </a:fld>
            <a:endParaRPr lang="en-S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CN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E0AB2F-EBAB-4089-9E7E-85FE97D1D10C}" type="slidenum">
              <a:rPr lang="en-SG" smtClean="0"/>
              <a:pPr/>
              <a:t>3</a:t>
            </a:fld>
            <a:endParaRPr lang="en-S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SG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14F4A8C-0A90-4703-B2D7-67B1D69C0373}" type="datetimeFigureOut">
              <a:rPr lang="en-US" smtClean="0"/>
              <a:pPr/>
              <a:t>6/24/2013</a:t>
            </a:fld>
            <a:endParaRPr lang="en-SG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SG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8070EE1-53E1-40DA-99C9-B94F2B70D4A3}" type="slidenum">
              <a:rPr lang="en-SG" smtClean="0"/>
              <a:pPr/>
              <a:t>‹#›</a:t>
            </a:fld>
            <a:endParaRPr lang="en-S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baike.com/wiki/%E8%9F%A0%E6%A1%8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8.jpeg"/><Relationship Id="rId7" Type="http://schemas.openxmlformats.org/officeDocument/2006/relationships/hyperlink" Target="http://yc.8u58.com/yaocaiku/040I61H013.html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3.jpeg"/><Relationship Id="rId4" Type="http://schemas.openxmlformats.org/officeDocument/2006/relationships/image" Target="../media/image19.jpeg"/><Relationship Id="rId9" Type="http://schemas.openxmlformats.org/officeDocument/2006/relationships/hyperlink" Target="http://www.8u58.com/html/techan/list_19_1.html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/>
              <a:t>桃花</a:t>
            </a:r>
            <a:endParaRPr lang="en-SG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SG" dirty="0" smtClean="0"/>
              <a:t>Peach blossom</a:t>
            </a:r>
            <a:endParaRPr lang="en-SG" dirty="0"/>
          </a:p>
        </p:txBody>
      </p:sp>
      <p:pic>
        <p:nvPicPr>
          <p:cNvPr id="23554" name="Picture 2" descr="桃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857364"/>
            <a:ext cx="3333773" cy="250033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pPr marL="624078" indent="-514350">
              <a:buAutoNum type="arabicPeriod"/>
            </a:pPr>
            <a:endParaRPr lang="en-US" altLang="zh-CN" dirty="0" smtClean="0"/>
          </a:p>
          <a:p>
            <a:pPr marL="624078" indent="-514350">
              <a:buAutoNum type="arabicPeriod"/>
            </a:pPr>
            <a:r>
              <a:rPr lang="zh-CN" altLang="en-US" dirty="0" smtClean="0"/>
              <a:t>爱情的俘虏 </a:t>
            </a:r>
          </a:p>
          <a:p>
            <a:pPr marL="624078" indent="-514350">
              <a:buNone/>
            </a:pPr>
            <a:endParaRPr lang="en-US" dirty="0" smtClean="0"/>
          </a:p>
          <a:p>
            <a:pPr marL="624078" indent="-514350">
              <a:buNone/>
            </a:pPr>
            <a:r>
              <a:rPr lang="zh-CN" altLang="en-US" sz="3200" u="sng" dirty="0" smtClean="0"/>
              <a:t>碧桃花的花语</a:t>
            </a:r>
          </a:p>
          <a:p>
            <a:pPr marL="624078" indent="-514350">
              <a:buNone/>
            </a:pPr>
            <a:endParaRPr lang="en-US" altLang="zh-CN" sz="2800" dirty="0" smtClean="0"/>
          </a:p>
          <a:p>
            <a:pPr marL="624078" indent="-514350">
              <a:buNone/>
            </a:pPr>
            <a:r>
              <a:rPr lang="en-US" altLang="zh-CN" sz="2800" dirty="0" smtClean="0"/>
              <a:t>1.</a:t>
            </a:r>
            <a:r>
              <a:rPr lang="zh-CN" altLang="en-US" sz="2800" dirty="0" smtClean="0"/>
              <a:t>   消恨之意</a:t>
            </a:r>
            <a:endParaRPr lang="en-SG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桃</a:t>
            </a:r>
            <a:r>
              <a:rPr lang="zh-CN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花的花语为：</a:t>
            </a:r>
            <a:endParaRPr lang="en-S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6" name="Picture 2" descr="https://encrypted-tbn0.gstatic.com/images?q=tbn:ANd9GcTL1xFZWsEFCeq3oh9ewLApjCqV0b9utmhgLxaphiD9Qu5PMv2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1571612"/>
            <a:ext cx="4191028" cy="314327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zh-CN" altLang="en-US" sz="2800" dirty="0" smtClean="0"/>
              <a:t>属蔷薇科                                                树干灰褐色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                                                             粗糙有孔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                                                           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有白、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粉红、                                                  桃核可以榨油；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红等                                                     其枝、叶、果、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                                                           根俱能入药；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                                                           桃木细密坚硬，                                                       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                                                           可供雕刻用。</a:t>
            </a:r>
            <a:endParaRPr lang="en-SG" sz="2800" dirty="0" smtClean="0"/>
          </a:p>
          <a:p>
            <a:pPr>
              <a:buNone/>
            </a:pPr>
            <a:r>
              <a:rPr lang="zh-CN" altLang="en-US" sz="2800" dirty="0" smtClean="0"/>
              <a:t>原产于中国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中部及北部</a:t>
            </a:r>
            <a:endParaRPr lang="en-US" altLang="zh-CN" sz="2800" dirty="0" smtClean="0"/>
          </a:p>
          <a:p>
            <a:pPr>
              <a:buNone/>
            </a:pPr>
            <a:r>
              <a:rPr lang="zh-CN" altLang="en-US" sz="2800" dirty="0" smtClean="0"/>
              <a:t>                                                    </a:t>
            </a:r>
            <a:endParaRPr lang="en-US" altLang="zh-CN" sz="2800" dirty="0" smtClean="0"/>
          </a:p>
          <a:p>
            <a:pPr algn="ctr">
              <a:buNone/>
            </a:pPr>
            <a:r>
              <a:rPr lang="zh-CN" altLang="en-US" sz="2800" dirty="0" smtClean="0"/>
              <a:t>树态优美，枝干扶疏，花朵丰腴，为早春重要观花树种。</a:t>
            </a:r>
            <a:endParaRPr lang="en-US" altLang="zh-CN" sz="2800" dirty="0" smtClean="0"/>
          </a:p>
          <a:p>
            <a:endParaRPr lang="en-S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/>
          </a:p>
        </p:txBody>
      </p:sp>
      <p:pic>
        <p:nvPicPr>
          <p:cNvPr id="18434" name="Picture 2" descr="http://images2.china.com/travel/zh_cn/newlvyou/news/11072938/20090323/20090323102432578581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857364"/>
            <a:ext cx="3929090" cy="2624632"/>
          </a:xfrm>
          <a:prstGeom prst="rect">
            <a:avLst/>
          </a:prstGeom>
          <a:noFill/>
        </p:spPr>
      </p:pic>
      <p:sp>
        <p:nvSpPr>
          <p:cNvPr id="5" name="Bent-Up Arrow 4"/>
          <p:cNvSpPr/>
          <p:nvPr/>
        </p:nvSpPr>
        <p:spPr>
          <a:xfrm rot="5400000">
            <a:off x="1285852" y="1928802"/>
            <a:ext cx="428628" cy="42862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6" name="Bent-Up Arrow 5"/>
          <p:cNvSpPr/>
          <p:nvPr/>
        </p:nvSpPr>
        <p:spPr>
          <a:xfrm>
            <a:off x="2357422" y="4643446"/>
            <a:ext cx="357190" cy="42862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7" name="Up Arrow 6"/>
          <p:cNvSpPr/>
          <p:nvPr/>
        </p:nvSpPr>
        <p:spPr>
          <a:xfrm>
            <a:off x="3714744" y="4786322"/>
            <a:ext cx="928694" cy="50006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8" name="Right Arrow 7"/>
          <p:cNvSpPr/>
          <p:nvPr/>
        </p:nvSpPr>
        <p:spPr>
          <a:xfrm>
            <a:off x="1571604" y="2857496"/>
            <a:ext cx="357190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9" name="Right Arrow 8"/>
          <p:cNvSpPr/>
          <p:nvPr/>
        </p:nvSpPr>
        <p:spPr>
          <a:xfrm rot="10800000">
            <a:off x="6072198" y="3500438"/>
            <a:ext cx="28575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1" name="Left Arrow 10"/>
          <p:cNvSpPr/>
          <p:nvPr/>
        </p:nvSpPr>
        <p:spPr>
          <a:xfrm>
            <a:off x="6143636" y="1714488"/>
            <a:ext cx="357190" cy="357190"/>
          </a:xfrm>
          <a:prstGeom prst="lef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dirty="0" smtClean="0">
                <a:hlinkClick r:id="rId2" tooltip="蟠桃"/>
              </a:rPr>
              <a:t>蟠</a:t>
            </a:r>
            <a:r>
              <a:rPr lang="zh-CN" altLang="en-US" dirty="0" smtClean="0">
                <a:hlinkClick r:id="rId2" tooltip="蟠桃"/>
              </a:rPr>
              <a:t>桃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食用桃有：</a:t>
            </a:r>
            <a:endParaRPr lang="en-SG" dirty="0"/>
          </a:p>
        </p:txBody>
      </p:sp>
      <p:pic>
        <p:nvPicPr>
          <p:cNvPr id="2050" name="Picture 2" descr="https://encrypted-tbn0.gstatic.com/images?q=tbn:ANd9GcTJD7Zf-ZGpLKpiIlmRerS0lxs3TNW3Wy5dWP9tFs3NAs0iLyYnY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000240"/>
            <a:ext cx="2282634" cy="1714512"/>
          </a:xfrm>
          <a:prstGeom prst="rect">
            <a:avLst/>
          </a:prstGeom>
          <a:noFill/>
        </p:spPr>
      </p:pic>
      <p:pic>
        <p:nvPicPr>
          <p:cNvPr id="2052" name="Picture 4" descr="https://encrypted-tbn3.gstatic.com/images?q=tbn:ANd9GcQQ8QyreZgz0FeJnlb6DrXvDXCDvhWqke7SavGW2THtqg8em5log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4572008"/>
            <a:ext cx="1857388" cy="1700543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500298" y="557214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油桃</a:t>
            </a:r>
            <a:endParaRPr lang="en-SG" dirty="0"/>
          </a:p>
        </p:txBody>
      </p:sp>
      <p:pic>
        <p:nvPicPr>
          <p:cNvPr id="2056" name="Picture 8" descr="http://images.qm120.com/2011-3-31/1103311641326735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1428736"/>
            <a:ext cx="1785950" cy="2670025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5929322" y="4286256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核桃</a:t>
            </a:r>
            <a:endParaRPr lang="en-SG" dirty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CN" altLang="en-US" sz="1800" dirty="0" smtClean="0"/>
              <a:t>白碧桃</a:t>
            </a:r>
            <a:endParaRPr lang="en-SG" sz="1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观赏桃有：</a:t>
            </a:r>
            <a:endParaRPr lang="en-SG" dirty="0"/>
          </a:p>
        </p:txBody>
      </p:sp>
      <p:pic>
        <p:nvPicPr>
          <p:cNvPr id="23554" name="Picture 2" descr="https://encrypted-tbn2.gstatic.com/images?q=tbn:ANd9GcQxoaPhv5h5s_EsRiy3T1tsxrU73p7ddfx7BoPAhtaMNrldKhRvX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857364"/>
            <a:ext cx="2357454" cy="1567014"/>
          </a:xfrm>
          <a:prstGeom prst="rect">
            <a:avLst/>
          </a:prstGeom>
          <a:noFill/>
        </p:spPr>
      </p:pic>
      <p:pic>
        <p:nvPicPr>
          <p:cNvPr id="23556" name="Picture 4" descr="http://a3.att.hudong.com/72/03/300001143331130210039669017_9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4357694"/>
            <a:ext cx="2286016" cy="1714512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42844" y="514351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五色碧桃</a:t>
            </a:r>
            <a:endParaRPr lang="en-SG" dirty="0"/>
          </a:p>
        </p:txBody>
      </p:sp>
      <p:pic>
        <p:nvPicPr>
          <p:cNvPr id="23558" name="Picture 6" descr="https://encrypted-tbn3.gstatic.com/images?q=tbn:ANd9GcS5vX_-qnG7Gf0D3-TAN48kPQWgSYE3vCQU64i94wqiKzL6YgAXu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714356"/>
            <a:ext cx="2256934" cy="1500198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3143240" y="228599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千瓣桃红</a:t>
            </a:r>
            <a:endParaRPr lang="en-SG" dirty="0"/>
          </a:p>
        </p:txBody>
      </p:sp>
      <p:pic>
        <p:nvPicPr>
          <p:cNvPr id="23560" name="Picture 8" descr="https://encrypted-tbn2.gstatic.com/images?q=tbn:ANd9GcTR8zEmX6te1u67TgGmpjTz_kK-_nG6wj70cBwY0mjNZ3T2Vdtg9w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2786058"/>
            <a:ext cx="2000264" cy="1500199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3643306" y="442913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绛桃</a:t>
            </a:r>
          </a:p>
        </p:txBody>
      </p:sp>
      <p:pic>
        <p:nvPicPr>
          <p:cNvPr id="23562" name="Picture 10" descr="https://encrypted-tbn0.gstatic.com/images?q=tbn:ANd9GcThcuuCJcH93syHcwy33Rb-OWm4AiDkM-PS7KV-fVGvQk2Xqod0w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1214422"/>
            <a:ext cx="2071702" cy="1546871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6072198" y="292893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垂枝碧桃</a:t>
            </a:r>
            <a:endParaRPr lang="en-US" altLang="zh-CN" dirty="0" smtClean="0"/>
          </a:p>
        </p:txBody>
      </p:sp>
      <p:pic>
        <p:nvPicPr>
          <p:cNvPr id="23564" name="Picture 12" descr="https://encrypted-tbn3.gstatic.com/images?q=tbn:ANd9GcTxx5UQzNdycovdeE1Id4lEVjGEMb6BYNIDcMkh6n1MTHZ6y4TKA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74" y="3429000"/>
            <a:ext cx="1987532" cy="1488186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8266837" y="457200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寿星桃</a:t>
            </a:r>
            <a:endParaRPr lang="en-US" altLang="zh-CN" dirty="0" smtClean="0"/>
          </a:p>
        </p:txBody>
      </p:sp>
      <p:pic>
        <p:nvPicPr>
          <p:cNvPr id="23566" name="Picture 14" descr="https://encrypted-tbn0.gstatic.com/images?q=tbn:ANd9GcSqSYU9_5qhh2mf760Z7n4zpr-IZXy2lXEHLsfrLQcWU12JMtgOiw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43372" y="4786322"/>
            <a:ext cx="2071670" cy="1553753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6429388" y="592933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紫叶桃</a:t>
            </a:r>
            <a:endParaRPr lang="en-US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芍药花</a:t>
            </a:r>
            <a:endParaRPr lang="en-SG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SG" dirty="0" smtClean="0"/>
              <a:t>Common Peony</a:t>
            </a:r>
            <a:endParaRPr lang="en-SG" dirty="0"/>
          </a:p>
        </p:txBody>
      </p:sp>
      <p:sp>
        <p:nvSpPr>
          <p:cNvPr id="2050" name="AutoShape 2" descr="data:image/jpeg;base64,/9j/4AAQSkZJRgABAQAAAQABAAD/2wCEAAkGBxQTEhUUEhMWFhUXGBwaFxgYGBwXGBgXHBcXFxgYGRoZHSggGB0lHBUUITEiJSkrLi4uGB8zODMsNygtLisBCgoKDg0OGxAQGywlHyQsLCwsLCwsLCwsLCwsLCwsLCwsLCwsLCwsLCwsLCwsLCwsLCwsKywsLCwsLCwsLCwsK//AABEIALQA8AMBIgACEQEDEQH/xAAbAAACAwEBAQAAAAAAAAAAAAAEBQIDBgABB//EAD0QAAECBAQDBQcDBAEDBQAAAAECEQADBCEFEjFBUWFxBhMigZEyQqGxwdHwFFLhI2KC8QeSorIVM0NTcv/EABoBAAIDAQEAAAAAAAAAAAAAAAEDAAIEBQb/xAAsEQACAgEEAQQBAwQDAAAAAAAAAQIRAwQSITFBBRMiUTJhsdEzcZHBFEKB/9oADAMBAAIRAxEAPwD5ccZUN/gIIk4qo2UgBJ4a33gGhaYSnIA2/CG9PLSN3+MZ5KK8FWqKJy5atCfMEQNJows62HL7wyWUEsACeAv68IOppIOUEgcuEKc6Ki5FIAR4RCWSFJUMtiHf1jY1MsABrkwhEnxqH9xMHHO2yJkpVaLBQIPEX9IpmVKDu3kxiCyDMI4AN11i2bTBYB3i9JdhOSobEGD8Lpu+WEtb3lC7D8tGbnyyFZT5c4+hYHh/cSSHda2KtmAFk+Tn1hkcSZr0em97JXgKRgdKCD3ZJF2KiQevwi9eD0yiDkKS2iSyT5RUkuYIlCNeyPR6H/g4araQndnadY8GaWdr5h5g/SM9i2CLlMVJSR+5Nx57iNrTSTuW3v8AB4j3guLKBFx9IpLFF9GfP6bjn+HDMbh5Ia7D5wxnSSd7MTDGtwcKTmQyVN7AFlNo3A87wvlUy2UnKoFtC9jGDNiakcPPpMmKVSQmnnKXPrxEZaen+ovjmJ+J/iNxiGGTCPYNw9rsYzk6kZWc2OjNoRx+EWx3HsU4Sh+SoVGkJuCD8IFNrH0hvMo1pGdNxqQLxUiQJoUbBmcnm7Nx0MOUl2CwSSjMBwhxIpyopYfz1ixEoEpDiwbRrQ2pVgeyl4VPILbIfqghwBnXwSCW5BtIjTyJ84k5Sjqcr+t4fU9ZZmI8rfCCJaXuCIVZUzkvB5qHKgknZlesKZqF94xSRyIa3LlH0DuzygWvpAU6XGm/pwiKRYRUSgk5CWVqBy3+kEVWHIW6vZtoA9xr04wuxCiUFCaC2W7/AJ5wetJmS1BJIdjbW+oin00V8ijucuhccRf1aKqnCpi0d4wYadIM/wDTigjKWuHbfhDKvmnIlA0ufkPvDHk2ssjATwpJymw3HGJJzXZ/K0WTFqJGnU3IiYD63jUMHtDS5EAM1h5kwdIkePoLwvw1RISSXH8w5RUs4YX3HSOfku2LaI1MssIza5zqUdL/AJ8o19WjwC+hjEzlgkkaEk+phmF2FIrSj+pmfeHEkNCMEbQ7wpClp0NrA7H/AFD8kX4LqLk6igmlpQqYhWUqyHNYOyR7RLbDWNTUoYt8ePPnaHv/ABTSAd9MUkupkX0KdVNxuA/lHYzgKpc3KkOknwcG2T11HlDdO6VM7PpUlC4y/uKcOpDMVlSzl2ezlnbrDWjw05CWYgl3GjFvnGuwmhSiTL8ABCQXa7kXgoy05VJAAcE+ZEXebk0y9R+VJHzqppVJL5tfJ4KwvClrRmSMwdiBro++u8abGpYVkSALC329YIl0wlICd3L/AAi0snxsfPXNYk4rl/sZqXTnNeBcebwtrf0h/VS7kgWhbPwta1BZDIALE2c7Abm8MUlVjo5oNKTMzNmRRU0yJiFhSHVl8JGr6DrGzxPs/OUJaZcoEbkMCDYXJbyaMzMSUFt/5IMTiaI/b1MKVfwIzgc2SkqIdO7F8r7kbRmqyTknEgMnXk9/vH0JM876c7+UUYhSImosADwAsrlyaMs8Dj8onF1Xpbxrdj5MfQJQs2Ul+D3h9KowBuYy+JYSErCEl1EO3AdYoRTrTusdCR9YztJ8pnHaRuPCgOXYcHjqOYFjMAUjqbxiJjhnWq/Mn6x6mrmMyZq26n7wPa47CfQpakjiY6qW4taMCiunj/5VesWSp9Qr2ZiupuPVontP7Kj+pJ3BKWLjlygVVaAlXdnYDXeA0z6jRagf8fx4oCFd8hLM6iVDk31vAWNrsCRo8LlqUhBme0Q5/OkU4gfF0t9ftDsFMuTmOu3xjOrW5IMZ1bdkaMklFniSUmJITFyqQs5do6Nl7LcMq/Fl226w0r6jIM+unm8JZEopWCQWffhDDtIhwgDq/lCJxTmgDynqs8q3lGPKbEHUaw6w9RQttngbEaS6ljR9PWBjWyTIU0PZ6dOkzp0oeCU2c7udABva5jRU0nuQhBZWVs3BTFyPmIb/APEsrNLq0KmBKJyRL5pWApl8BZZHNo87R4TMkTSlbF7hQDBQdn5dI2QZ2fTIxt32fScLq0FCFu6SLHyDP/PCDMQkoUULIcoJI8wx+cfPuxmLEPIXpqn6j6xtKapdJQdtOm0JkmmGeCUJ2EzqklLA2b7RZ3oKSRz+ULgvbjF1OduMAr7TTCJkwBWYjTTrFM9TiKu9e53ic1susFDFFuVMr4EQ1CQpQfxEX5D+YAp5OhgyisC3GCu6KzUU6Q2CmF4+ZdqaRMuoISvNm8R0sSSSLdY20+p8QQDc68eghBXdnw0xSl/1C5SHsOpa8NxyUWN0Uo4cm6T7/Qxs2LaaW+sdkeCpUqNPaO7N8GDx9k1qyD7JBHLwu0N5UsKAI3hL2sU9coJuSlIYXJLco0uEYTNRJT3gFm0LkDmON45ufG3yjxmfDJzltXAtxTCARwfRXPn6wtoOz6x7agA+1yeJHCNjKT4SGcjbimF9VI8PhNj7J1yq4HkdITGcqoy+AFWFype4fncxSpRIIQApurev0gmmp1e86idjp6QzTh5Z1kAD0H3iORXsyUqcpEzuyxSbj+3l/EEYYHnKVsLQViokgs7EF3JY+cL1VyEBkgk/DrzguW5UkXodVdWZhbYem0Tp6Zrueu/lCSnqy2tn2tDDvlNrrCmnF0VYolBPC+8eT6uXLs7v6xUqTmuVKA2CdIlLopJ1SesaeO2w8Cuuru8LAEDbn1hsgESkpVcpe/LhHiaOUCCNBf8AOMAzq5S1HIGG0X4fCLDhCSQFcv4MNqPDxPAD8LbkOysr6kC7dYW9mUJKwictQQTdQAOV7Gxj612Zw2VRhQQROCjdbgi3BiwsdoSo3Ki0MbkxFUdnZFGtBlJUN86VeJSXulzYi2kP6qVLqpGTPma8tZF0ltFDbhEsYowpHguAXA4A62jPyVmUpxodRsR9DzjbGNq12d7T4VOClH8kIKukVJmMRlWk/jcRreNdhuJAhKv3fA7iDaukTNpip7lLBTDMEHVIfb7xi5aVylKlKLpVdCho4+VhEbUjTB+734NtXJIZY0cW3cwVnyHxasHHAtAXZas76WM2qCx67GA5tdmmTXLMs34AEg/KEoEIuUnF+BxIUCwO7+UGKlZkf/lQBPL8MXUOFICU3JUBx3ijEpndSlAaqUPMqIH0iGXepTqBYqbbrEpcjMkjMU8xC6bUAXhlRrIS6rcvvB65JPG4fIIoqJEuyQxOpNyfOCZ1PLN1MOJdoXTKxi+kSMwrFrDibenGA3ZmlGUuWZbtBIUFlQlukMBlFgNtnhHOqFpdLFJGo0MfSxNlpBKzoHjB10sLmKWAQFEm5c+sacUnJHW0mdyW1rheRTLclz/J6waKlX23j0SGiEw5RaG0adil4PEI8YLBPGK6kJQpTmzOd24RCXOAUx15awNVSlKUrMXbTa3OMOphGC3I4XqWkhiW6PbYHVYz3ZPdyyrnpfozwrnVlVNIPhCdwDduDnSGqpKBo/MmwPQQNOrJKVJBcA62dvSMaf0jj9GVrsKnpdSkana8RTsND01jfTWCbEKSfPzcRmcQpcztY8tPWHxzXwGwajrhKdCpZ6nfyIhlhVQiclWS2U3TvlOjdLwJNmGdKImBlp128xC3DpvdK7yW2ZiClRsx+kGUFJfqDs1EqTJVdh/j/ETODS1eyqM9hh7qw8+cOZVU/C0IlGcXw7BR5NwBY0IPk0K59ApB8SD6fXSD63GhKUASq/A6RfKx2Wd36gwFLIvAaBcKliYpEtNr3PAbmN7hK5clf9KWtZLhMtJASeBPHeEHZxUqbMWtIAygAlj7x8tgY+g4DSSwnPKWs3uklwPJtI14klC2jp6WKhi3tcsvklSg8yR3RHBWa3UM3pCDEZACsr5lXJ94gcSwhtUVS1EhIA6u/lGcopUyXUggKUrQtsDu/GGwdco6GltW1x+n2OcKqc8lSEl1BJCWuDYt8TFcigQUJNQhlK8Sg5SUk8joeMA4tTTUzhPp7K0WgWzc9vxoY0fZ41Su/nOARoCCoKsC5Fmirdl5bUt90n/mzygw5EgkyZzpVcoWzg8lDruIvpMDkkKWuay1KUQnUJJI1HvXELu0WFzJABlSkrH71e6OcDYJRzrTlqzFykISbc3ivaGqO6G6MzSS1KCAJinUQxU7gqcsoacYFxKpBQFrV/7anubcL8W+sU1tUwKW4s+xhXT4sMmZYADuQeI362iIGDA/yoeYXKf+pMt+1J90c+cMD3ig6E+Hnr1bhEsHpnlGdNFyHSk+6nYkfuiw1oAuQBx/mC2ZsuW5ParK6OnGpDnir7R5Xy5uuZJH7Q7/ABgefibKZN3Dgi49RHS6mYo3KUp46qgMEoydS/cFkVhzEFCkkbEQAqjWtRyoJflYfSNHTFD6gniXiGI1EuWPa204ngIZCe18FoZ9s6guTIVCCmzXhVWTG3g2rIJJSMo4O7ecK51OVFvrGq+DtR4VsvociXzl7Ft3LWEL6qv1dgOfGCaeiWCQjLmILKU5D+V3jO1NKULUJigpaSxYuPKMOrjdX0ee9Zbcl9FNfialew457wvKVEhwQNep84ZS6ZRuAfIRKZSq1ykwmMorpHEsjIxGagMACkbERemoCwFC37h0gKfJUPdIiMucoaXfW0R0+QWGFQBcRnqilSzhwRtt5Q7C1cAfKBKyXm0ty+0XhKmSJ7lsOP0icstyEQMEUc5JWAwIBYvx/iK7qRCiThzqM6cRk2BuTw69OcQEoKJKRlSfMwdjCRnAGgTbzi3C6AzDyG/HkIq8jqwjzsigJlzSm7lIYngDf/ujWYXJqUErQi1swcCx0I4GEeBzkIX3NmWQAXYZh+GNjRYkiV4EIBO6jYE8Wa/nGnDk3Y+Dt6bJen2xVvyTEwv4yoFtzFKq9LWLva9jwgeuxoJDqQF32V5na2sWYBVJqMykywkILe25dgdAmwY6vsYptrkOPHUdzXAsxGYtJcekLKHtDPRNAloXmJ0GiuqTY9TGxrqANeBMLprqShJc++A4bgeRgm+OSHt8qy6u7RlIAXKL6Frgnk94S0vaRKJmbIQgm4YO/EDjGircFWpLvf6RkcVkk+Brg3J2DaPDFTQcCwzjtSE9ZiqyVG4SVEhy5u5u/IiLaEJmqBWoCXLuSdCSdT6W4w1osEkrSpEw3KMqSz5VF8ygDroInKw1KPAEIKRydzxII1vzisYTbNscm64o0mN46EIy6PYfflC+npBPGfvDycBSYFl5QrNMQFHidhwhgvFZbDZtOHlBcGY3jeJbYoLm0Chl7pLgC594nctwioBSSxcGBFYqossDwaFWZmOw0gmqohMOZSlJsyZiTbopPvRR2uzI1JcSL0yn1UANyYtm1UlKSMyZhNiCWTzuxhLis1NKAJoExSgcgBstiAdfZ1D/AFjOT6kTActP3ZI/+5Skj/EpHzi8IXyXwaZ5Hu5/8C69aAo5A6OIU/ntFCJiFaHQE6PABE0cDEgnNp4V/B+BEardHVdxVAeIdoZYBQnPLL3UfCfIC484HlSEllJLg7g5n6vGbx2coTlBYZQYEDQWDX3gbD6haFf0zc6hnB8owZYOfNnj9Vlnkm9z/wBG27g8T5/xHhkDcQllYpOJYZQ+zZoJq8QmSspUygbGzX4coy7JLgyUFKpz9opNP/d5awZQVUuaHSSFDUEORFq5yePw/GiW12VoXdx/cr5RH9O5a5J8zDHvkE3y+kWFCNh6QVJkoxoqg7gw3wqiHeBtA5P1J9YT1mGhDqUWA4Q1pK1pZI3S3rDZ1XxLMCXNMyao8TbkBpDVNb3aSEbhn5wJRUlrD+YbSKFIDrL8Bw+8Km1f9iXyZ6Rh41Ac8S5JMbfDqyaQETQVkbiymHGxHnEsLlpZSgA4LD6l40WFYrJkyzmDKNnAdg5u8bMak47zr6LBkhj91efH8g8rC1zkpB8KQ5SkB1EEu4vu2pjUYZgyadOWTqo3PPTztFS8VKkAS3IZ3ZnheuTPPimzVpA0SFEADneJKTY6U5ZFTdL6HE/s4V3mT5vMAhI+CXiInSqYhEoAeIJUXdjq6iTc234wnwzEZs10SjklywM0zUtshD2BN/nHiJgyzpMtAUpkqCSWdWcApfpqYo7JUqe7pGlrKwzEAJdJVxLKSH5cYwvaqhXJT3qSQxZRHMjXjrGmr6lEhDrUQdgC5Jbb77RmsUkTV0EtjoCSOSlEgEtdhvAtjdM5QdroySMQnquC7coPw7HZiTlWXB4DQ7xZ2Rpn7xKmGVQLksGItr0jSVPZke21t+XAxdN32dF6iF7WDyaYTQ4W/PX4Qwkdn1AZ1stI1sQ3lvBFF2fCbgkHlF+JV0ynSFKlmYgakFingSlrjm9otJv7MuTLJcQYfhxBY6DQDS0NxTBVlCzMxGx1B5RncO7Ry1AZgQ+7PDuuqAqUCFFjZxrw9YXZgy2nTMn2pl/pkIlS050KKlNMGdKcrey5ce1o7ARlqWpHs7wP2xRPlVAWtWdJASiYDZWQAF20W7kjjFUmaJouWVsePXgecasUjtaJqOP9WOQkGKZsiBpE5ST4oYBeYRo4ZsZge1ciZ3qcynGVkE/FMXdn5ACVZkjMbA8vw/CNDj+Hd9LKd9QeChp9YT0qSkNuLH7xztXcVX2eU9V07xZNy6YVRUac5PD5wt7TzgEM98wbrvDmVMSAzgCMdic/PNf3U6c+cY8Mblf0ctF1KD4S7LSzEavDKoxBahdPi/c+vlCITGvDGTXpbx2+UapKyM9Wtarku2/Dyi4V0wan1H2i+VJCg6WIjl0Jija6AZypmzJy9zwA0EM8PwtYsohjDTA6MAMbJGp49ftBX6pBVYhkkAMfV/hFZ5X1FcEu+gOZNMuyQHHGFNTjE3kOn8w8xzDwsgpJG4I35QqNLtr84GNwq32RNGvoZJlSkpUrMq5J4kl/k0MMPxRMvVCSon213yjkkQjn15SQkpBTsd4vMkqTmSxH5YxvhOMlSPT6bNgy4vbXaR9CwmvlqBWVkpCcxWrjz4dIzWP9qf1EwSpdpeZnY9MxAuen3hNi+KzJqQlWVEv9ifCD1e5g/s3SywAohMxcwZpYGqQk5SoqGl1D0hbikrZn9qGJOUnz4RqSUIkIlSlMkDMtZsVKOt+Ov4IAldnwtaZswpCQDkSLqY+8ToHiE+kKy1glOwsAOUELSCkZS4YBOXRuL7bwq2JjNpcAGLS5csMm6jZI1JOn2jU4dhf9GZKIdgB6Jf5j4xj8AlhdaZqroQgFDXDlXx2jdJxFKdFByw5k7CDZeeR1SMPheGvMnouc0t9G4trxgKkq5i6RdLLASlhMSpJOZTHMocvdjaSRkqgrKSCkCwdiC8ZbCaXuq1CE3QpRA+It6fKCmNWRN8jXsjjiikJnHS2Y9N40mN0H6iQtKF5QU2I3OrHkQzwikYSErmp2cN0Lwhw/HFo7imzFKcymILuXSEoI8y3GwgC5fKW6AwoMHJlhaXuPGnnoodXcRFOEmUuUErUUEnKCScr3LcjzjTYdWpZVnIuyRdW5ZOub+30jLdo8QKZyzJmpIAysm7buH3u3lBScmMi5ZZUhN/yBKyTkhKj40hUxOgcWQrmogkeUZemmZYfYnOVPUVrU6vsISTJBBhyg0dDHjeKKTHEmoCheDqdbW/P5jPSVtDFKypJSFFJ2I1EOjN0Pll2xsa1C0pDrUEp4kt84xuL4ugzCmWC7s5DBm1HF4AxunUolyTMlvmBLunXwmK0U3eS0L/b8RcRnyTWRcnm9brnnW1qqZXV55hShySTYfWDJspnHDzvveAsLmEzwRzEOp8m6Rx+sInxSRzXwI0ISohJ8J2vYwQMJGxjp9GCn5dY9w+vKSUL9fpFrfaBZbRUq5blyz7fxDWViGyg/5wjqVQy2D8t/KOXKB9mz8YTJ32AnjC+7QEAgPqfoIR4eAF2BO1toMx2sQVsT7PD7RZIxCnADKBfyaJFNQ6JQylqzygNCCR9o8kPsA+kQoZ8lLhJzkkksQ3INAmJTihOaXcQpLmgoNVMSpLK4QvK2tfyjyTNcBtTf7xyoulXBLKp0xI1Z/WL8Dx39PNzjxOgpy6cw/AONoDnoCgRodoolU7Avq0MSSRZNp2aKn7QzJ6shZOcZWBIF1O6uPDpGs7dYmmRTJp5avEoZCRtLSMp8yQB5mMJguGEnvVaAMn6n1iFUc6jmJYk8yASdPUxoUOEdjT4Je2pSPq3Z2k7ulkOGVMAPNstvznAvaScUJBTstJJ4Mcx/8QPMxmcb7V98VBGZCEysksaKzWD20t8BCSbiUxZUVLJdIQzkDKAALPy+J4wFBsiwycuT6xS4gJuYylXQSm29tfm3SKUUwTMQsj2Ao/AfnmYzn/HNblKkfjXv5F/WNN2omply1rJIyoURl9q9rbs8Va8FJJpuJKmxtCxMZJC1B7kM7EM+pNoz/ajBJJCJ6Z3drzJZBYuorFxdwxu9xpCHs32hSlB7/VOUFTe6VAP1YE+UVdqMbQslGUKKJmaVNSbGWv2kqBDghgPK7QVF2MxwalRpKztOn9VMKEEoBUCxF1hftg8CB8YV1U/vZipmQIzFykXvuSdydSecKpMkZQtGh1hpILxqxwSOzg08MfyXYOuUxeIzZAUIPKYFVY8oZQ2SFU2myx7LLGGU2U4gIy26bxRxoW0K8dkEKRNSbnwny+biBqQDK3Dbg/8Asw6xWX/RvcZgx3Gv8QgpVlC+tox5V8jyuuio5mkUSpZlzCtPvBgDtxgldap3LAxbNUk5Qos5YdWiaqLY6fEQtyvsx2AGe/Qkty5RGXQd6ol2AH4INRhYc3tqXtDSlk/tFuUCWRLogJQ0KkhkuTxOsGS6e+536Qxl0ihcnLsW1MA43iCaZADOpWg3bjCblJ0F2ZippTMdTuo3PCFxpTGolJSdPSLJVGFEsQ/Aw9Zq4JuM5JkkNls2nGD0zjkAZxvBNTRKSSWiq3SI5KRCijmOpQHukN8/nDNa32Z9RA9KCdE2/PWL1t58IXKXIGCTkNeKV3s8ETl7QOoQyIUarF61ElIly2KiyQ3up0ctCcU99NIGwunzzEgDf/cP8RltpukfWNcG5I9Dosks6cpdCPLeJSxBH6cuIsVIYWi1GrYSpq5cgKmSyyspAPUN6xVimKLqRLUtSsyEBFyVOOL8TvxgHE5twhPul1ddhF1FLC0kpOmo3ivDkZY5MeTK4rtFM6Vy1jkohiimJtwiCqYjaLUjW4pcjDs5N9pB6iG6k5XjOSFiUoKJb6xoJk9K5edBBDHT8s0MjJdDcOaD+N8noW8VzhFkiXc+UWTZB3i5qtFCBHv6b3hoNYuSEyw8wsNRxPIRj+01eucCkOhOgSD5+Li9oTkyqPBzNVroYeF2MqytlzCUylAhBIJGhNvhz6wjqpbHgYG7N0EwkzGIQzH+7kPvDWakKs9xGLI/nZ5vNNzm5PyL/wBJnYkltbdGhmlYtcn4nzgaRMCUqCtXt5x6lbe6Twe3ziJX2CEU+WMJc1A1QpR5kfKCjXOzJIA2AhPMqsgdSco6j7R5KxNCv9A/Yxb24sZtgNplYTcnTQGw8njP1tNNUorUCpR3FwBwHAQ0FWnZQ9Sn4G0eqbX6N8REjjUeivtoRSZyk6ekXy8RvcEHlAuZhHiE7wHFNiqHcnE8wykZuusTmUaCbcHbh5wmpJmrDpDimQ27/SM81tfALDCEpAZIcDr16Qir8RSlTandtvvHmJ4iSCmXpurc9OELqbDcyD1tDMePjdIsGmaFF9jHFQaLEy76NsPKKKmUxtFlXgA27NVCUrJcBVmCrAjr9IdVSTqdT6eUYhjFsrEVpICZig2wP0jRCdKjoaXW+0qaNb3TXNhxNhA1VilOkH+pmI2Td/OM9MnqWXUrMeZeJy5b6xHkGZfU5y4iqKpk8r0DAni5jkoUk2BB4xM07RbJmFFh6bfxFL+jm7n2V95MNjMV5W+MSSVv7Sz/AJGL+/4CILnE/wCoDkwvLN+Twyy2kTp58xDhCikHUA2PURfIqGHsv5tFuZ7nKkephe9plVJp2mWJxaoPv68h9o9/X1Bt3yo9WUj2QT8IiC+zQfcb8l3nyP8A7MqTSkEqzZidTcE9STAlSog/Qh4coRa/k8L6yVmcDU/DnC0+eRd82LJlesqJUoFOg5GLqacpTM3WKMQo8ksEBhaOwN78LesOlTjYXyNVJDpJ9036dOsPBKStLG/Q/EHbqPOFktNoATiqpLunMnVnZuhYtFIyvgtCa6Z1f2XuTKX/AIqF/wDq3hYrD1y/aSeouB6Ro6PGZcwMCRpZQb+Dpyi6bMfTTq4+P0MOtrgu4pmWzc49kzSCG34WhrWSEK9pIPPT89YETRpS2XbaAV2tFdelrwAlZcdY9joEeig3pBHYpOISALPY9I6OjO/6hXyKUw0ok/0zHR0NydFg1MoP0A+ML672yI6OheP8gFaJYIhTMT4j1jo6NUCIsROI3jjVLNs1o8joLQUOqScVJBLPFq0x0dCn2BlCkNpFaVR0dBYCxCuQgqnFxtHkdC5IhbOLEcTBNIl3fg8dHQpAFdZVrSbG7a/loaUckZRxVqdzHR0MfQRd2iV4W2cQLgB8Shtb6x0dBX9Msh7LH1hJj4y2G8ex0Vx/kUXZTQoAQLakvFoJTdJIvtHR0NfYfJKTUqJYsdeWjcOsdPLH8+kdHRdDk+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G"/>
          </a:p>
        </p:txBody>
      </p:sp>
      <p:sp>
        <p:nvSpPr>
          <p:cNvPr id="2052" name="AutoShape 4" descr="data:image/jpeg;base64,/9j/4AAQSkZJRgABAQAAAQABAAD/2wCEAAkGBxQTEhUUEhMWFhUXGBwaFxgYGBwXGBgXHBcXFxgYGRoZHSggGB0lHBUUITEiJSkrLi4uGB8zODMsNygtLisBCgoKDg0OGxAQGywlHyQsLCwsLCwsLCwsLCwsLCwsLCwsLCwsLCwsLCwsLCwsLCwsLCwsKywsLCwsLCwsLCwsK//AABEIALQA8AMBIgACEQEDEQH/xAAbAAACAwEBAQAAAAAAAAAAAAAEBQIDBgABB//EAD0QAAECBAQDBQcDBAEDBQAAAAECEQADBCEFEjFBUWFxBhMigZEyQqGxwdHwFFLhI2KC8QeSorIVM0NTcv/EABoBAAIDAQEAAAAAAAAAAAAAAAEDAAIEBQb/xAAsEQACAgEEAQQBAwQDAAAAAAAAAQIRAwQSITFBBRMiUTJhsdEzcZHBFEKB/9oADAMBAAIRAxEAPwD5ccZUN/gIIk4qo2UgBJ4a33gGhaYSnIA2/CG9PLSN3+MZ5KK8FWqKJy5atCfMEQNJows62HL7wyWUEsACeAv68IOppIOUEgcuEKc6Ki5FIAR4RCWSFJUMtiHf1jY1MsABrkwhEnxqH9xMHHO2yJkpVaLBQIPEX9IpmVKDu3kxiCyDMI4AN11i2bTBYB3i9JdhOSobEGD8Lpu+WEtb3lC7D8tGbnyyFZT5c4+hYHh/cSSHda2KtmAFk+Tn1hkcSZr0em97JXgKRgdKCD3ZJF2KiQevwi9eD0yiDkKS2iSyT5RUkuYIlCNeyPR6H/g4araQndnadY8GaWdr5h5g/SM9i2CLlMVJSR+5Nx57iNrTSTuW3v8AB4j3guLKBFx9IpLFF9GfP6bjn+HDMbh5Ia7D5wxnSSd7MTDGtwcKTmQyVN7AFlNo3A87wvlUy2UnKoFtC9jGDNiakcPPpMmKVSQmnnKXPrxEZaen+ovjmJ+J/iNxiGGTCPYNw9rsYzk6kZWc2OjNoRx+EWx3HsU4Sh+SoVGkJuCD8IFNrH0hvMo1pGdNxqQLxUiQJoUbBmcnm7Nx0MOUl2CwSSjMBwhxIpyopYfz1ixEoEpDiwbRrQ2pVgeyl4VPILbIfqghwBnXwSCW5BtIjTyJ84k5Sjqcr+t4fU9ZZmI8rfCCJaXuCIVZUzkvB5qHKgknZlesKZqF94xSRyIa3LlH0DuzygWvpAU6XGm/pwiKRYRUSgk5CWVqBy3+kEVWHIW6vZtoA9xr04wuxCiUFCaC2W7/AJ5wetJmS1BJIdjbW+oin00V8ijucuhccRf1aKqnCpi0d4wYadIM/wDTigjKWuHbfhDKvmnIlA0ufkPvDHk2ssjATwpJymw3HGJJzXZ/K0WTFqJGnU3IiYD63jUMHtDS5EAM1h5kwdIkePoLwvw1RISSXH8w5RUs4YX3HSOfku2LaI1MssIza5zqUdL/AJ8o19WjwC+hjEzlgkkaEk+phmF2FIrSj+pmfeHEkNCMEbQ7wpClp0NrA7H/AFD8kX4LqLk6igmlpQqYhWUqyHNYOyR7RLbDWNTUoYt8ePPnaHv/ABTSAd9MUkupkX0KdVNxuA/lHYzgKpc3KkOknwcG2T11HlDdO6VM7PpUlC4y/uKcOpDMVlSzl2ezlnbrDWjw05CWYgl3GjFvnGuwmhSiTL8ABCQXa7kXgoy05VJAAcE+ZEXebk0y9R+VJHzqppVJL5tfJ4KwvClrRmSMwdiBro++u8abGpYVkSALC329YIl0wlICd3L/AAi0snxsfPXNYk4rl/sZqXTnNeBcebwtrf0h/VS7kgWhbPwta1BZDIALE2c7Abm8MUlVjo5oNKTMzNmRRU0yJiFhSHVl8JGr6DrGzxPs/OUJaZcoEbkMCDYXJbyaMzMSUFt/5IMTiaI/b1MKVfwIzgc2SkqIdO7F8r7kbRmqyTknEgMnXk9/vH0JM876c7+UUYhSImosADwAsrlyaMs8Dj8onF1Xpbxrdj5MfQJQs2Ul+D3h9KowBuYy+JYSErCEl1EO3AdYoRTrTusdCR9YztJ8pnHaRuPCgOXYcHjqOYFjMAUjqbxiJjhnWq/Mn6x6mrmMyZq26n7wPa47CfQpakjiY6qW4taMCiunj/5VesWSp9Qr2ZiupuPVontP7Kj+pJ3BKWLjlygVVaAlXdnYDXeA0z6jRagf8fx4oCFd8hLM6iVDk31vAWNrsCRo8LlqUhBme0Q5/OkU4gfF0t9ftDsFMuTmOu3xjOrW5IMZ1bdkaMklFniSUmJITFyqQs5do6Nl7LcMq/Fl226w0r6jIM+unm8JZEopWCQWffhDDtIhwgDq/lCJxTmgDynqs8q3lGPKbEHUaw6w9RQttngbEaS6ljR9PWBjWyTIU0PZ6dOkzp0oeCU2c7udABva5jRU0nuQhBZWVs3BTFyPmIb/APEsrNLq0KmBKJyRL5pWApl8BZZHNo87R4TMkTSlbF7hQDBQdn5dI2QZ2fTIxt32fScLq0FCFu6SLHyDP/PCDMQkoUULIcoJI8wx+cfPuxmLEPIXpqn6j6xtKapdJQdtOm0JkmmGeCUJ2EzqklLA2b7RZ3oKSRz+ULgvbjF1OduMAr7TTCJkwBWYjTTrFM9TiKu9e53ic1susFDFFuVMr4EQ1CQpQfxEX5D+YAp5OhgyisC3GCu6KzUU6Q2CmF4+ZdqaRMuoISvNm8R0sSSSLdY20+p8QQDc68eghBXdnw0xSl/1C5SHsOpa8NxyUWN0Uo4cm6T7/Qxs2LaaW+sdkeCpUqNPaO7N8GDx9k1qyD7JBHLwu0N5UsKAI3hL2sU9coJuSlIYXJLco0uEYTNRJT3gFm0LkDmON45ufG3yjxmfDJzltXAtxTCARwfRXPn6wtoOz6x7agA+1yeJHCNjKT4SGcjbimF9VI8PhNj7J1yq4HkdITGcqoy+AFWFype4fncxSpRIIQApurev0gmmp1e86idjp6QzTh5Z1kAD0H3iORXsyUqcpEzuyxSbj+3l/EEYYHnKVsLQViokgs7EF3JY+cL1VyEBkgk/DrzguW5UkXodVdWZhbYem0Tp6Zrueu/lCSnqy2tn2tDDvlNrrCmnF0VYolBPC+8eT6uXLs7v6xUqTmuVKA2CdIlLopJ1SesaeO2w8Cuuru8LAEDbn1hsgESkpVcpe/LhHiaOUCCNBf8AOMAzq5S1HIGG0X4fCLDhCSQFcv4MNqPDxPAD8LbkOysr6kC7dYW9mUJKwictQQTdQAOV7Gxj612Zw2VRhQQROCjdbgi3BiwsdoSo3Ki0MbkxFUdnZFGtBlJUN86VeJSXulzYi2kP6qVLqpGTPma8tZF0ltFDbhEsYowpHguAXA4A62jPyVmUpxodRsR9DzjbGNq12d7T4VOClH8kIKukVJmMRlWk/jcRreNdhuJAhKv3fA7iDaukTNpip7lLBTDMEHVIfb7xi5aVylKlKLpVdCho4+VhEbUjTB+734NtXJIZY0cW3cwVnyHxasHHAtAXZas76WM2qCx67GA5tdmmTXLMs34AEg/KEoEIuUnF+BxIUCwO7+UGKlZkf/lQBPL8MXUOFICU3JUBx3ijEpndSlAaqUPMqIH0iGXepTqBYqbbrEpcjMkjMU8xC6bUAXhlRrIS6rcvvB65JPG4fIIoqJEuyQxOpNyfOCZ1PLN1MOJdoXTKxi+kSMwrFrDibenGA3ZmlGUuWZbtBIUFlQlukMBlFgNtnhHOqFpdLFJGo0MfSxNlpBKzoHjB10sLmKWAQFEm5c+sacUnJHW0mdyW1rheRTLclz/J6waKlX23j0SGiEw5RaG0adil4PEI8YLBPGK6kJQpTmzOd24RCXOAUx15awNVSlKUrMXbTa3OMOphGC3I4XqWkhiW6PbYHVYz3ZPdyyrnpfozwrnVlVNIPhCdwDduDnSGqpKBo/MmwPQQNOrJKVJBcA62dvSMaf0jj9GVrsKnpdSkana8RTsND01jfTWCbEKSfPzcRmcQpcztY8tPWHxzXwGwajrhKdCpZ6nfyIhlhVQiclWS2U3TvlOjdLwJNmGdKImBlp128xC3DpvdK7yW2ZiClRsx+kGUFJfqDs1EqTJVdh/j/ETODS1eyqM9hh7qw8+cOZVU/C0IlGcXw7BR5NwBY0IPk0K59ApB8SD6fXSD63GhKUASq/A6RfKx2Wd36gwFLIvAaBcKliYpEtNr3PAbmN7hK5clf9KWtZLhMtJASeBPHeEHZxUqbMWtIAygAlj7x8tgY+g4DSSwnPKWs3uklwPJtI14klC2jp6WKhi3tcsvklSg8yR3RHBWa3UM3pCDEZACsr5lXJ94gcSwhtUVS1EhIA6u/lGcopUyXUggKUrQtsDu/GGwdco6GltW1x+n2OcKqc8lSEl1BJCWuDYt8TFcigQUJNQhlK8Sg5SUk8joeMA4tTTUzhPp7K0WgWzc9vxoY0fZ41Su/nOARoCCoKsC5Fmirdl5bUt90n/mzygw5EgkyZzpVcoWzg8lDruIvpMDkkKWuay1KUQnUJJI1HvXELu0WFzJABlSkrH71e6OcDYJRzrTlqzFykISbc3ivaGqO6G6MzSS1KCAJinUQxU7gqcsoacYFxKpBQFrV/7anubcL8W+sU1tUwKW4s+xhXT4sMmZYADuQeI362iIGDA/yoeYXKf+pMt+1J90c+cMD3ig6E+Hnr1bhEsHpnlGdNFyHSk+6nYkfuiw1oAuQBx/mC2ZsuW5ParK6OnGpDnir7R5Xy5uuZJH7Q7/ABgefibKZN3Dgi49RHS6mYo3KUp46qgMEoydS/cFkVhzEFCkkbEQAqjWtRyoJflYfSNHTFD6gniXiGI1EuWPa204ngIZCe18FoZ9s6guTIVCCmzXhVWTG3g2rIJJSMo4O7ecK51OVFvrGq+DtR4VsvociXzl7Ft3LWEL6qv1dgOfGCaeiWCQjLmILKU5D+V3jO1NKULUJigpaSxYuPKMOrjdX0ee9Zbcl9FNfialew457wvKVEhwQNep84ZS6ZRuAfIRKZSq1ykwmMorpHEsjIxGagMACkbERemoCwFC37h0gKfJUPdIiMucoaXfW0R0+QWGFQBcRnqilSzhwRtt5Q7C1cAfKBKyXm0ty+0XhKmSJ7lsOP0icstyEQMEUc5JWAwIBYvx/iK7qRCiThzqM6cRk2BuTw69OcQEoKJKRlSfMwdjCRnAGgTbzi3C6AzDyG/HkIq8jqwjzsigJlzSm7lIYngDf/ujWYXJqUErQi1swcCx0I4GEeBzkIX3NmWQAXYZh+GNjRYkiV4EIBO6jYE8Wa/nGnDk3Y+Dt6bJen2xVvyTEwv4yoFtzFKq9LWLva9jwgeuxoJDqQF32V5na2sWYBVJqMykywkILe25dgdAmwY6vsYptrkOPHUdzXAsxGYtJcekLKHtDPRNAloXmJ0GiuqTY9TGxrqANeBMLprqShJc++A4bgeRgm+OSHt8qy6u7RlIAXKL6Frgnk94S0vaRKJmbIQgm4YO/EDjGircFWpLvf6RkcVkk+Brg3J2DaPDFTQcCwzjtSE9ZiqyVG4SVEhy5u5u/IiLaEJmqBWoCXLuSdCSdT6W4w1osEkrSpEw3KMqSz5VF8ygDroInKw1KPAEIKRydzxII1vzisYTbNscm64o0mN46EIy6PYfflC+npBPGfvDycBSYFl5QrNMQFHidhwhgvFZbDZtOHlBcGY3jeJbYoLm0Chl7pLgC594nctwioBSSxcGBFYqossDwaFWZmOw0gmqohMOZSlJsyZiTbopPvRR2uzI1JcSL0yn1UANyYtm1UlKSMyZhNiCWTzuxhLis1NKAJoExSgcgBstiAdfZ1D/AFjOT6kTActP3ZI/+5Skj/EpHzi8IXyXwaZ5Hu5/8C69aAo5A6OIU/ntFCJiFaHQE6PABE0cDEgnNp4V/B+BEardHVdxVAeIdoZYBQnPLL3UfCfIC484HlSEllJLg7g5n6vGbx2coTlBYZQYEDQWDX3gbD6haFf0zc6hnB8owZYOfNnj9Vlnkm9z/wBG27g8T5/xHhkDcQllYpOJYZQ+zZoJq8QmSspUygbGzX4coy7JLgyUFKpz9opNP/d5awZQVUuaHSSFDUEORFq5yePw/GiW12VoXdx/cr5RH9O5a5J8zDHvkE3y+kWFCNh6QVJkoxoqg7gw3wqiHeBtA5P1J9YT1mGhDqUWA4Q1pK1pZI3S3rDZ1XxLMCXNMyao8TbkBpDVNb3aSEbhn5wJRUlrD+YbSKFIDrL8Bw+8Km1f9iXyZ6Rh41Ac8S5JMbfDqyaQETQVkbiymHGxHnEsLlpZSgA4LD6l40WFYrJkyzmDKNnAdg5u8bMak47zr6LBkhj91efH8g8rC1zkpB8KQ5SkB1EEu4vu2pjUYZgyadOWTqo3PPTztFS8VKkAS3IZ3ZnheuTPPimzVpA0SFEADneJKTY6U5ZFTdL6HE/s4V3mT5vMAhI+CXiInSqYhEoAeIJUXdjq6iTc234wnwzEZs10SjklywM0zUtshD2BN/nHiJgyzpMtAUpkqCSWdWcApfpqYo7JUqe7pGlrKwzEAJdJVxLKSH5cYwvaqhXJT3qSQxZRHMjXjrGmr6lEhDrUQdgC5Jbb77RmsUkTV0EtjoCSOSlEgEtdhvAtjdM5QdroySMQnquC7coPw7HZiTlWXB4DQ7xZ2Rpn7xKmGVQLksGItr0jSVPZke21t+XAxdN32dF6iF7WDyaYTQ4W/PX4Qwkdn1AZ1stI1sQ3lvBFF2fCbgkHlF+JV0ynSFKlmYgakFingSlrjm9otJv7MuTLJcQYfhxBY6DQDS0NxTBVlCzMxGx1B5RncO7Ry1AZgQ+7PDuuqAqUCFFjZxrw9YXZgy2nTMn2pl/pkIlS050KKlNMGdKcrey5ce1o7ARlqWpHs7wP2xRPlVAWtWdJASiYDZWQAF20W7kjjFUmaJouWVsePXgecasUjtaJqOP9WOQkGKZsiBpE5ST4oYBeYRo4ZsZge1ciZ3qcynGVkE/FMXdn5ACVZkjMbA8vw/CNDj+Hd9LKd9QeChp9YT0qSkNuLH7xztXcVX2eU9V07xZNy6YVRUac5PD5wt7TzgEM98wbrvDmVMSAzgCMdic/PNf3U6c+cY8Mblf0ctF1KD4S7LSzEavDKoxBahdPi/c+vlCITGvDGTXpbx2+UapKyM9Wtarku2/Dyi4V0wan1H2i+VJCg6WIjl0Jija6AZypmzJy9zwA0EM8PwtYsohjDTA6MAMbJGp49ftBX6pBVYhkkAMfV/hFZ5X1FcEu+gOZNMuyQHHGFNTjE3kOn8w8xzDwsgpJG4I35QqNLtr84GNwq32RNGvoZJlSkpUrMq5J4kl/k0MMPxRMvVCSon213yjkkQjn15SQkpBTsd4vMkqTmSxH5YxvhOMlSPT6bNgy4vbXaR9CwmvlqBWVkpCcxWrjz4dIzWP9qf1EwSpdpeZnY9MxAuen3hNi+KzJqQlWVEv9ifCD1e5g/s3SywAohMxcwZpYGqQk5SoqGl1D0hbikrZn9qGJOUnz4RqSUIkIlSlMkDMtZsVKOt+Ov4IAldnwtaZswpCQDkSLqY+8ToHiE+kKy1glOwsAOUELSCkZS4YBOXRuL7bwq2JjNpcAGLS5csMm6jZI1JOn2jU4dhf9GZKIdgB6Jf5j4xj8AlhdaZqroQgFDXDlXx2jdJxFKdFByw5k7CDZeeR1SMPheGvMnouc0t9G4trxgKkq5i6RdLLASlhMSpJOZTHMocvdjaSRkqgrKSCkCwdiC8ZbCaXuq1CE3QpRA+It6fKCmNWRN8jXsjjiikJnHS2Y9N40mN0H6iQtKF5QU2I3OrHkQzwikYSErmp2cN0Lwhw/HFo7imzFKcymILuXSEoI8y3GwgC5fKW6AwoMHJlhaXuPGnnoodXcRFOEmUuUErUUEnKCScr3LcjzjTYdWpZVnIuyRdW5ZOub+30jLdo8QKZyzJmpIAysm7buH3u3lBScmMi5ZZUhN/yBKyTkhKj40hUxOgcWQrmogkeUZemmZYfYnOVPUVrU6vsISTJBBhyg0dDHjeKKTHEmoCheDqdbW/P5jPSVtDFKypJSFFJ2I1EOjN0Pll2xsa1C0pDrUEp4kt84xuL4ugzCmWC7s5DBm1HF4AxunUolyTMlvmBLunXwmK0U3eS0L/b8RcRnyTWRcnm9brnnW1qqZXV55hShySTYfWDJspnHDzvveAsLmEzwRzEOp8m6Rx+sInxSRzXwI0ISohJ8J2vYwQMJGxjp9GCn5dY9w+vKSUL9fpFrfaBZbRUq5blyz7fxDWViGyg/5wjqVQy2D8t/KOXKB9mz8YTJ32AnjC+7QEAgPqfoIR4eAF2BO1toMx2sQVsT7PD7RZIxCnADKBfyaJFNQ6JQylqzygNCCR9o8kPsA+kQoZ8lLhJzkkksQ3INAmJTihOaXcQpLmgoNVMSpLK4QvK2tfyjyTNcBtTf7xyoulXBLKp0xI1Z/WL8Dx39PNzjxOgpy6cw/AONoDnoCgRodoolU7Avq0MSSRZNp2aKn7QzJ6shZOcZWBIF1O6uPDpGs7dYmmRTJp5avEoZCRtLSMp8yQB5mMJguGEnvVaAMn6n1iFUc6jmJYk8yASdPUxoUOEdjT4Je2pSPq3Z2k7ulkOGVMAPNstvznAvaScUJBTstJJ4Mcx/8QPMxmcb7V98VBGZCEysksaKzWD20t8BCSbiUxZUVLJdIQzkDKAALPy+J4wFBsiwycuT6xS4gJuYylXQSm29tfm3SKUUwTMQsj2Ao/AfnmYzn/HNblKkfjXv5F/WNN2omply1rJIyoURl9q9rbs8Va8FJJpuJKmxtCxMZJC1B7kM7EM+pNoz/ajBJJCJ6Z3drzJZBYuorFxdwxu9xpCHs32hSlB7/VOUFTe6VAP1YE+UVdqMbQslGUKKJmaVNSbGWv2kqBDghgPK7QVF2MxwalRpKztOn9VMKEEoBUCxF1hftg8CB8YV1U/vZipmQIzFykXvuSdydSecKpMkZQtGh1hpILxqxwSOzg08MfyXYOuUxeIzZAUIPKYFVY8oZQ2SFU2myx7LLGGU2U4gIy26bxRxoW0K8dkEKRNSbnwny+biBqQDK3Dbg/8Asw6xWX/RvcZgx3Gv8QgpVlC+tox5V8jyuuio5mkUSpZlzCtPvBgDtxgldap3LAxbNUk5Qos5YdWiaqLY6fEQtyvsx2AGe/Qkty5RGXQd6ol2AH4INRhYc3tqXtDSlk/tFuUCWRLogJQ0KkhkuTxOsGS6e+536Qxl0ihcnLsW1MA43iCaZADOpWg3bjCblJ0F2ZippTMdTuo3PCFxpTGolJSdPSLJVGFEsQ/Aw9Zq4JuM5JkkNls2nGD0zjkAZxvBNTRKSSWiq3SI5KRCijmOpQHukN8/nDNa32Z9RA9KCdE2/PWL1t58IXKXIGCTkNeKV3s8ETl7QOoQyIUarF61ElIly2KiyQ3up0ctCcU99NIGwunzzEgDf/cP8RltpukfWNcG5I9Dosks6cpdCPLeJSxBH6cuIsVIYWi1GrYSpq5cgKmSyyspAPUN6xVimKLqRLUtSsyEBFyVOOL8TvxgHE5twhPul1ddhF1FLC0kpOmo3ivDkZY5MeTK4rtFM6Vy1jkohiimJtwiCqYjaLUjW4pcjDs5N9pB6iG6k5XjOSFiUoKJb6xoJk9K5edBBDHT8s0MjJdDcOaD+N8noW8VzhFkiXc+UWTZB3i5qtFCBHv6b3hoNYuSEyw8wsNRxPIRj+01eucCkOhOgSD5+Li9oTkyqPBzNVroYeF2MqytlzCUylAhBIJGhNvhz6wjqpbHgYG7N0EwkzGIQzH+7kPvDWakKs9xGLI/nZ5vNNzm5PyL/wBJnYkltbdGhmlYtcn4nzgaRMCUqCtXt5x6lbe6Twe3ziJX2CEU+WMJc1A1QpR5kfKCjXOzJIA2AhPMqsgdSco6j7R5KxNCv9A/Yxb24sZtgNplYTcnTQGw8njP1tNNUorUCpR3FwBwHAQ0FWnZQ9Sn4G0eqbX6N8REjjUeivtoRSZyk6ekXy8RvcEHlAuZhHiE7wHFNiqHcnE8wykZuusTmUaCbcHbh5wmpJmrDpDimQ27/SM81tfALDCEpAZIcDr16Qir8RSlTandtvvHmJ4iSCmXpurc9OELqbDcyD1tDMePjdIsGmaFF9jHFQaLEy76NsPKKKmUxtFlXgA27NVCUrJcBVmCrAjr9IdVSTqdT6eUYhjFsrEVpICZig2wP0jRCdKjoaXW+0qaNb3TXNhxNhA1VilOkH+pmI2Td/OM9MnqWXUrMeZeJy5b6xHkGZfU5y4iqKpk8r0DAni5jkoUk2BB4xM07RbJmFFh6bfxFL+jm7n2V95MNjMV5W+MSSVv7Sz/AJGL+/4CILnE/wCoDkwvLN+Twyy2kTp58xDhCikHUA2PURfIqGHsv5tFuZ7nKkephe9plVJp2mWJxaoPv68h9o9/X1Bt3yo9WUj2QT8IiC+zQfcb8l3nyP8A7MqTSkEqzZidTcE9STAlSog/Qh4coRa/k8L6yVmcDU/DnC0+eRd82LJlesqJUoFOg5GLqacpTM3WKMQo8ksEBhaOwN78LesOlTjYXyNVJDpJ9036dOsPBKStLG/Q/EHbqPOFktNoATiqpLunMnVnZuhYtFIyvgtCa6Z1f2XuTKX/AIqF/wDq3hYrD1y/aSeouB6Ro6PGZcwMCRpZQb+Dpyi6bMfTTq4+P0MOtrgu4pmWzc49kzSCG34WhrWSEK9pIPPT89YETRpS2XbaAV2tFdelrwAlZcdY9joEeig3pBHYpOISALPY9I6OjO/6hXyKUw0ok/0zHR0NydFg1MoP0A+ML672yI6OheP8gFaJYIhTMT4j1jo6NUCIsROI3jjVLNs1o8joLQUOqScVJBLPFq0x0dCn2BlCkNpFaVR0dBYCxCuQgqnFxtHkdC5IhbOLEcTBNIl3fg8dHQpAFdZVrSbG7a/loaUckZRxVqdzHR0MfQRd2iV4W2cQLgB8Shtb6x0dBX9Msh7LH1hJj4y2G8ex0Vx/kUXZTQoAQLakvFoJTdJIvtHR0NfYfJKTUqJYsdeWjcOsdPLH8+kdHRdDk+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G"/>
          </a:p>
        </p:txBody>
      </p:sp>
      <p:pic>
        <p:nvPicPr>
          <p:cNvPr id="2054" name="Picture 6" descr="http://a1.att.hudong.com/47/30/01300000014811121360304010970_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14488"/>
            <a:ext cx="2857500" cy="21431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G" dirty="0" smtClean="0"/>
          </a:p>
          <a:p>
            <a:endParaRPr lang="en-S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芍药花的花语为：</a:t>
            </a:r>
            <a:endParaRPr lang="en-SG" dirty="0"/>
          </a:p>
        </p:txBody>
      </p:sp>
      <p:sp>
        <p:nvSpPr>
          <p:cNvPr id="4" name="Rectangle 3"/>
          <p:cNvSpPr/>
          <p:nvPr/>
        </p:nvSpPr>
        <p:spPr>
          <a:xfrm>
            <a:off x="571472" y="1643050"/>
            <a:ext cx="72866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smtClean="0"/>
              <a:t>1. </a:t>
            </a:r>
            <a:r>
              <a:rPr lang="zh-CN" altLang="en-US" sz="3600" dirty="0" smtClean="0"/>
              <a:t>依</a:t>
            </a:r>
            <a:r>
              <a:rPr lang="zh-CN" altLang="en-US" sz="3600" dirty="0" smtClean="0"/>
              <a:t>依惜别</a:t>
            </a:r>
            <a:r>
              <a:rPr lang="en-US" altLang="zh-CN" sz="3600" dirty="0" smtClean="0"/>
              <a:t>,</a:t>
            </a:r>
            <a:r>
              <a:rPr lang="zh-CN" altLang="en-US" sz="3600" dirty="0" smtClean="0"/>
              <a:t>难舍难分</a:t>
            </a:r>
            <a:r>
              <a:rPr lang="zh-CN" altLang="en-US" sz="3600" dirty="0" smtClean="0"/>
              <a:t>。</a:t>
            </a:r>
            <a:endParaRPr lang="en-US" altLang="zh-CN" sz="3600" dirty="0" smtClean="0"/>
          </a:p>
          <a:p>
            <a:r>
              <a:rPr lang="zh-CN" altLang="en-US" sz="3600" dirty="0" smtClean="0"/>
              <a:t> </a:t>
            </a:r>
            <a:endParaRPr lang="zh-CN" altLang="en-US" sz="3600" dirty="0" smtClean="0"/>
          </a:p>
          <a:p>
            <a:r>
              <a:rPr lang="en-US" altLang="zh-CN" sz="3600" dirty="0" smtClean="0"/>
              <a:t>2. </a:t>
            </a:r>
            <a:r>
              <a:rPr lang="zh-CN" altLang="en-US" sz="3600" dirty="0" smtClean="0"/>
              <a:t>害</a:t>
            </a:r>
            <a:r>
              <a:rPr lang="zh-CN" altLang="en-US" sz="3600" dirty="0" smtClean="0"/>
              <a:t>羞</a:t>
            </a:r>
            <a:r>
              <a:rPr lang="en-US" altLang="zh-CN" sz="3600" dirty="0" smtClean="0"/>
              <a:t>,</a:t>
            </a:r>
            <a:r>
              <a:rPr lang="zh-CN" altLang="en-US" sz="3600" dirty="0" smtClean="0"/>
              <a:t>思念</a:t>
            </a:r>
            <a:r>
              <a:rPr lang="en-US" altLang="zh-CN" sz="3600" dirty="0" smtClean="0"/>
              <a:t>,</a:t>
            </a:r>
            <a:r>
              <a:rPr lang="zh-CN" altLang="en-US" sz="3600" dirty="0" smtClean="0"/>
              <a:t>情有所钟，美丽动人。 </a:t>
            </a:r>
            <a:endParaRPr lang="zh-CN" altLang="en-US" sz="3600" dirty="0"/>
          </a:p>
        </p:txBody>
      </p:sp>
      <p:pic>
        <p:nvPicPr>
          <p:cNvPr id="25602" name="Picture 2" descr="https://encrypted-tbn1.gstatic.com/images?q=tbn:ANd9GcQb3ACB2rb33LTWtdmesQt6fKVngT_JvwVvoGVDC6caEfNTxUe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500438"/>
            <a:ext cx="4214842" cy="28998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txBody>
          <a:bodyPr/>
          <a:lstStyle/>
          <a:p>
            <a:pPr>
              <a:buNone/>
            </a:pPr>
            <a:endParaRPr lang="en-S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 dirty="0"/>
          </a:p>
        </p:txBody>
      </p:sp>
      <p:pic>
        <p:nvPicPr>
          <p:cNvPr id="24578" name="Picture 2" descr="https://encrypted-tbn3.gstatic.com/images?q=tbn:ANd9GcSLf6r4Q0zLKKhdQHsTKVf0_xS8sz-AM-LSK_Qzc9ak0JuTwWYVR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00306"/>
            <a:ext cx="2062276" cy="137485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714348" y="4000504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草芍药</a:t>
            </a:r>
            <a:endParaRPr lang="en-SG" dirty="0"/>
          </a:p>
        </p:txBody>
      </p:sp>
      <p:pic>
        <p:nvPicPr>
          <p:cNvPr id="24580" name="Picture 4" descr="http://img03.tooopen.com/uploadfile/downs/images/20120610/sy_2012061019424246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4929198"/>
            <a:ext cx="2095514" cy="1571636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857224" y="542926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美丽芍药</a:t>
            </a:r>
            <a:endParaRPr lang="en-SG" dirty="0"/>
          </a:p>
        </p:txBody>
      </p:sp>
      <p:pic>
        <p:nvPicPr>
          <p:cNvPr id="24582" name="Picture 6" descr="https://encrypted-tbn3.gstatic.com/images?q=tbn:ANd9GcSsOKNIkAymiX-_P-4MLtJzZmixcvr5oR0oMuzYRWGH0Ad3h10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5291793"/>
            <a:ext cx="2071702" cy="1566207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4572000" y="635795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多花芍药</a:t>
            </a:r>
            <a:endParaRPr lang="en-SG" dirty="0"/>
          </a:p>
        </p:txBody>
      </p:sp>
      <p:pic>
        <p:nvPicPr>
          <p:cNvPr id="24584" name="Picture 8" descr="http://www.cnhuadong.net/uploadfiles/images/2011-3-11/201131117254073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3071810"/>
            <a:ext cx="2476517" cy="1857388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3214678" y="357187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白</a:t>
            </a:r>
            <a:r>
              <a:rPr lang="zh-CN" altLang="en-US" dirty="0" smtClean="0"/>
              <a:t>花芍药</a:t>
            </a:r>
            <a:endParaRPr lang="en-SG" dirty="0"/>
          </a:p>
        </p:txBody>
      </p:sp>
      <p:pic>
        <p:nvPicPr>
          <p:cNvPr id="24586" name="Picture 10" descr="https://encrypted-tbn0.gstatic.com/images?q=tbn:ANd9GcSGlJV1vkKMSs-xT1RQ4RqRO3hhL5Emisj5h7DJeXcAe7EC6Glqu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1714488"/>
            <a:ext cx="1857388" cy="1857388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7429520" y="3714752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川</a:t>
            </a:r>
            <a:r>
              <a:rPr lang="zh-CN" altLang="en-US" u="sng" dirty="0" smtClean="0">
                <a:hlinkClick r:id="rId7"/>
              </a:rPr>
              <a:t>赤芍</a:t>
            </a:r>
            <a:endParaRPr lang="en-SG" dirty="0"/>
          </a:p>
        </p:txBody>
      </p:sp>
      <p:pic>
        <p:nvPicPr>
          <p:cNvPr id="24588" name="Picture 12" descr="https://encrypted-tbn0.gstatic.com/images?q=tbn:ANd9GcSY0WM_Q9K1F9r4aIjrd-BP0mPMYM483EnnGaMUG6G_Qr8AriRBG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500042"/>
            <a:ext cx="2286016" cy="1714513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4929190" y="235743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hlinkClick r:id="rId9"/>
              </a:rPr>
              <a:t>新疆</a:t>
            </a:r>
            <a:r>
              <a:rPr lang="zh-CN" altLang="en-US" dirty="0" smtClean="0"/>
              <a:t>芍药</a:t>
            </a:r>
            <a:endParaRPr lang="en-SG" dirty="0"/>
          </a:p>
        </p:txBody>
      </p:sp>
      <p:pic>
        <p:nvPicPr>
          <p:cNvPr id="24590" name="Picture 14" descr="https://encrypted-tbn1.gstatic.com/images?q=tbn:ANd9GcTtjdRe0HSSNzlyMmS0pCgFHhlKHmto6lZtxxzVuCI5TRWJNbVKAw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0166" y="500042"/>
            <a:ext cx="2273285" cy="1704964"/>
          </a:xfrm>
          <a:prstGeom prst="rect">
            <a:avLst/>
          </a:prstGeom>
          <a:noFill/>
        </p:spPr>
      </p:pic>
      <p:sp>
        <p:nvSpPr>
          <p:cNvPr id="17" name="Rectangle 16"/>
          <p:cNvSpPr/>
          <p:nvPr/>
        </p:nvSpPr>
        <p:spPr>
          <a:xfrm>
            <a:off x="2928926" y="228599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窄叶芍药</a:t>
            </a:r>
            <a:endParaRPr lang="en-SG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zh-CN" altLang="en-US" dirty="0" smtClean="0"/>
              <a:t>         属毛莨科                                                        </a:t>
            </a:r>
            <a:endParaRPr lang="en-US" altLang="zh-CN" dirty="0" smtClean="0"/>
          </a:p>
          <a:p>
            <a:endParaRPr lang="en-US" dirty="0" smtClean="0"/>
          </a:p>
          <a:p>
            <a:pPr>
              <a:buNone/>
            </a:pPr>
            <a:r>
              <a:rPr lang="zh-CN" altLang="en-US" dirty="0" smtClean="0"/>
              <a:t>                                                                   花大且美 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  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      有芳香                                                      单生枝顶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被称为花相，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也称“殿春”                                                   花瓣白、粉、红、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                                                                      紫或红色</a:t>
            </a:r>
            <a:endParaRPr lang="en-US" altLang="zh-CN" dirty="0" smtClean="0"/>
          </a:p>
          <a:p>
            <a:pPr>
              <a:buNone/>
            </a:pPr>
            <a:endParaRPr lang="en-SG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zh-CN" altLang="en-US" dirty="0" smtClean="0"/>
              <a:t>  具有清热解暑、去斑、清心 润肺、平肝明目、护肤养颜等功能。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SG" dirty="0"/>
          </a:p>
        </p:txBody>
      </p:sp>
      <p:pic>
        <p:nvPicPr>
          <p:cNvPr id="17410" name="Picture 2" descr="https://encrypted-tbn2.gstatic.com/images?q=tbn:ANd9GcQXjiuH4UWu78BftJrArLe-kEeMOWxl9XeCLKm7jnvXFnfsV4Xyu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714488"/>
            <a:ext cx="3357585" cy="2875379"/>
          </a:xfrm>
          <a:prstGeom prst="rect">
            <a:avLst/>
          </a:prstGeom>
          <a:noFill/>
        </p:spPr>
      </p:pic>
      <p:sp>
        <p:nvSpPr>
          <p:cNvPr id="7" name="Up Arrow 6"/>
          <p:cNvSpPr/>
          <p:nvPr/>
        </p:nvSpPr>
        <p:spPr>
          <a:xfrm>
            <a:off x="4143372" y="4714884"/>
            <a:ext cx="500066" cy="42862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9" name="Left Arrow 8"/>
          <p:cNvSpPr/>
          <p:nvPr/>
        </p:nvSpPr>
        <p:spPr>
          <a:xfrm>
            <a:off x="6143636" y="2643182"/>
            <a:ext cx="357190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0" name="Left Arrow 9"/>
          <p:cNvSpPr/>
          <p:nvPr/>
        </p:nvSpPr>
        <p:spPr>
          <a:xfrm>
            <a:off x="6072198" y="3643314"/>
            <a:ext cx="357190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1" name="Right Arrow 10"/>
          <p:cNvSpPr/>
          <p:nvPr/>
        </p:nvSpPr>
        <p:spPr>
          <a:xfrm>
            <a:off x="2214546" y="2714620"/>
            <a:ext cx="35719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2" name="Right Arrow 11"/>
          <p:cNvSpPr/>
          <p:nvPr/>
        </p:nvSpPr>
        <p:spPr>
          <a:xfrm>
            <a:off x="2214546" y="3429000"/>
            <a:ext cx="35719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5" name="Bent-Up Arrow 14"/>
          <p:cNvSpPr/>
          <p:nvPr/>
        </p:nvSpPr>
        <p:spPr>
          <a:xfrm rot="5400000">
            <a:off x="2107389" y="1821645"/>
            <a:ext cx="357190" cy="42862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8" name="Bent-Up Arrow 17"/>
          <p:cNvSpPr/>
          <p:nvPr/>
        </p:nvSpPr>
        <p:spPr>
          <a:xfrm rot="16200000">
            <a:off x="6429388" y="1714488"/>
            <a:ext cx="285752" cy="42862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323</TotalTime>
  <Words>306</Words>
  <Application>Microsoft Office PowerPoint</Application>
  <PresentationFormat>On-screen Show (4:3)</PresentationFormat>
  <Paragraphs>61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Concourse</vt:lpstr>
      <vt:lpstr>桃花</vt:lpstr>
      <vt:lpstr>桃花的花语为：</vt:lpstr>
      <vt:lpstr>Slide 3</vt:lpstr>
      <vt:lpstr>食用桃有：</vt:lpstr>
      <vt:lpstr>观赏桃有：</vt:lpstr>
      <vt:lpstr>芍药花</vt:lpstr>
      <vt:lpstr>芍药花的花语为：</vt:lpstr>
      <vt:lpstr>Slide 8</vt:lpstr>
      <vt:lpstr>Slide 9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桃花</dc:title>
  <dc:creator>compaq</dc:creator>
  <cp:lastModifiedBy>compaq</cp:lastModifiedBy>
  <cp:revision>34</cp:revision>
  <dcterms:created xsi:type="dcterms:W3CDTF">2013-06-22T15:25:22Z</dcterms:created>
  <dcterms:modified xsi:type="dcterms:W3CDTF">2013-06-24T06:02:38Z</dcterms:modified>
</cp:coreProperties>
</file>