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BDE778B-34F6-46BB-A62A-BA42F79DE7B4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136DE48-8E4C-473F-BF80-FA492A9A404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迎春花与白丁香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第六组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5400" dirty="0" smtClean="0"/>
              <a:t>迎春花</a:t>
            </a:r>
            <a:endParaRPr lang="en-US" sz="5400" dirty="0"/>
          </a:p>
        </p:txBody>
      </p:sp>
      <p:pic>
        <p:nvPicPr>
          <p:cNvPr id="7" name="Content Placeholder 6" descr="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676400"/>
            <a:ext cx="3505200" cy="3962400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en-US" sz="2000" b="1" dirty="0" smtClean="0"/>
              <a:t>    中</a:t>
            </a:r>
            <a:r>
              <a:rPr lang="zh-CN" altLang="en-US" sz="2000" b="1" dirty="0" smtClean="0"/>
              <a:t>文学名：</a:t>
            </a:r>
            <a:r>
              <a:rPr lang="zh-CN" altLang="en-US" sz="2000" dirty="0" smtClean="0"/>
              <a:t>迎春</a:t>
            </a:r>
            <a:r>
              <a:rPr lang="zh-CN" altLang="en-US" sz="2000" dirty="0" smtClean="0"/>
              <a:t>花                  </a:t>
            </a:r>
            <a:r>
              <a:rPr lang="zh-CN" altLang="en-US" sz="2000" b="1" dirty="0" smtClean="0"/>
              <a:t>别</a:t>
            </a:r>
            <a:r>
              <a:rPr lang="zh-CN" altLang="en-US" sz="2000" b="1" dirty="0" smtClean="0"/>
              <a:t>称：</a:t>
            </a:r>
            <a:r>
              <a:rPr lang="zh-CN" altLang="en-US" sz="2000" dirty="0" smtClean="0"/>
              <a:t>金腰带，串串金，云南迎春，大叶迎春，清明花，金梅，迎春</a:t>
            </a:r>
            <a:r>
              <a:rPr lang="zh-CN" altLang="en-US" sz="2000" dirty="0" smtClean="0"/>
              <a:t>柳                     </a:t>
            </a:r>
            <a:r>
              <a:rPr lang="zh-CN" altLang="en-US" sz="2000" b="1" dirty="0" smtClean="0"/>
              <a:t>界</a:t>
            </a:r>
            <a:r>
              <a:rPr lang="zh-CN" altLang="en-US" sz="2000" b="1" dirty="0" smtClean="0"/>
              <a:t>：</a:t>
            </a:r>
            <a:r>
              <a:rPr lang="zh-CN" altLang="en-US" sz="2000" dirty="0" smtClean="0"/>
              <a:t>植物</a:t>
            </a:r>
            <a:r>
              <a:rPr lang="zh-CN" altLang="en-US" sz="2000" dirty="0" smtClean="0"/>
              <a:t>界                          </a:t>
            </a:r>
            <a:r>
              <a:rPr lang="zh-CN" altLang="en-US" sz="2000" b="1" dirty="0" smtClean="0"/>
              <a:t>门：</a:t>
            </a:r>
            <a:r>
              <a:rPr lang="zh-CN" altLang="en-US" sz="2000" dirty="0" smtClean="0"/>
              <a:t>被子植</a:t>
            </a:r>
            <a:r>
              <a:rPr lang="zh-CN" altLang="en-US" sz="2000" dirty="0" smtClean="0"/>
              <a:t>物门                  </a:t>
            </a:r>
            <a:r>
              <a:rPr lang="zh-TW" altLang="en-US" sz="2000" b="1" dirty="0" smtClean="0"/>
              <a:t>纲</a:t>
            </a:r>
            <a:r>
              <a:rPr lang="zh-TW" altLang="en-US" sz="2000" b="1" dirty="0" smtClean="0"/>
              <a:t>：</a:t>
            </a:r>
            <a:r>
              <a:rPr lang="zh-TW" altLang="en-US" sz="2000" dirty="0" smtClean="0"/>
              <a:t>双子叶植物</a:t>
            </a:r>
            <a:r>
              <a:rPr lang="zh-TW" altLang="en-US" sz="2000" dirty="0" smtClean="0"/>
              <a:t>纲              </a:t>
            </a:r>
            <a:r>
              <a:rPr lang="zh-TW" altLang="en-US" sz="2000" b="1" dirty="0" smtClean="0"/>
              <a:t>科：</a:t>
            </a:r>
            <a:r>
              <a:rPr lang="zh-TW" altLang="en-US" sz="2000" dirty="0" smtClean="0"/>
              <a:t>木</a:t>
            </a:r>
            <a:r>
              <a:rPr lang="zh-TW" altLang="en-US" sz="2000" dirty="0" smtClean="0"/>
              <a:t>犀</a:t>
            </a:r>
            <a:r>
              <a:rPr lang="zh-CN" altLang="en-US" sz="2000" dirty="0" smtClean="0"/>
              <a:t>科</a:t>
            </a:r>
            <a:r>
              <a:rPr lang="zh-TW" altLang="en-US" sz="2000" dirty="0" smtClean="0"/>
              <a:t>                         </a:t>
            </a:r>
            <a:r>
              <a:rPr lang="zh-CN" altLang="en-US" sz="2000" b="1" dirty="0" smtClean="0"/>
              <a:t>属</a:t>
            </a:r>
            <a:r>
              <a:rPr lang="zh-CN" altLang="en-US" sz="2000" b="1" dirty="0" smtClean="0"/>
              <a:t>：</a:t>
            </a:r>
            <a:r>
              <a:rPr lang="zh-CN" altLang="en-US" sz="2000" dirty="0" smtClean="0"/>
              <a:t>茉莉花</a:t>
            </a:r>
            <a:r>
              <a:rPr lang="zh-CN" altLang="en-US" sz="2000" dirty="0" smtClean="0"/>
              <a:t>属                     </a:t>
            </a:r>
            <a:r>
              <a:rPr lang="zh-CN" altLang="en-US" sz="2000" b="1" dirty="0" smtClean="0"/>
              <a:t>分</a:t>
            </a:r>
            <a:r>
              <a:rPr lang="zh-CN" altLang="en-US" sz="2000" b="1" dirty="0" smtClean="0"/>
              <a:t>布区域：</a:t>
            </a:r>
            <a:r>
              <a:rPr lang="zh-CN" altLang="en-US" sz="2000" dirty="0" smtClean="0"/>
              <a:t>中国华南和西南的亚热带地区，华北、安徽，河南</a:t>
            </a:r>
            <a:r>
              <a:rPr lang="zh-CN" altLang="en-US" sz="2000" dirty="0" smtClean="0"/>
              <a:t>均</a:t>
            </a:r>
            <a:r>
              <a:rPr lang="zh-CN" altLang="en-US" sz="2000" dirty="0" smtClean="0"/>
              <a:t>可，鄢陵全</a:t>
            </a:r>
            <a:r>
              <a:rPr lang="zh-CN" altLang="en-US" sz="2000" dirty="0" smtClean="0"/>
              <a:t>县          </a:t>
            </a:r>
            <a:r>
              <a:rPr lang="zh-CN" altLang="en-US" sz="2000" b="1" dirty="0" smtClean="0"/>
              <a:t>生</a:t>
            </a:r>
            <a:r>
              <a:rPr lang="zh-CN" altLang="en-US" sz="2000" b="1" dirty="0" smtClean="0"/>
              <a:t>长季节：</a:t>
            </a:r>
            <a:r>
              <a:rPr lang="zh-CN" altLang="en-US" sz="2000" dirty="0" smtClean="0"/>
              <a:t>初</a:t>
            </a:r>
            <a:r>
              <a:rPr lang="zh-CN" altLang="en-US" sz="2000" dirty="0" smtClean="0"/>
              <a:t>春                 </a:t>
            </a:r>
            <a:r>
              <a:rPr lang="zh-CN" altLang="en-US" sz="2000" b="1" dirty="0" smtClean="0"/>
              <a:t>生</a:t>
            </a:r>
            <a:r>
              <a:rPr lang="zh-CN" altLang="en-US" sz="2000" b="1" dirty="0" smtClean="0"/>
              <a:t>长条件：</a:t>
            </a:r>
            <a:r>
              <a:rPr lang="zh-CN" altLang="en-US" sz="2000" dirty="0" smtClean="0"/>
              <a:t>喜光，稍耐阴，略耐寒，怕</a:t>
            </a:r>
            <a:r>
              <a:rPr lang="zh-CN" altLang="en-US" sz="2000" dirty="0" smtClean="0"/>
              <a:t>涝</a:t>
            </a:r>
            <a:endParaRPr lang="en-US" sz="20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5400" dirty="0" smtClean="0"/>
              <a:t>白丁香</a:t>
            </a:r>
            <a:endParaRPr lang="en-US" sz="5400" dirty="0"/>
          </a:p>
        </p:txBody>
      </p:sp>
      <p:pic>
        <p:nvPicPr>
          <p:cNvPr id="5" name="Content Placeholder 4" descr="b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3406839" cy="4303298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zh-CN" altLang="en-US" b="1" dirty="0" smtClean="0"/>
              <a:t>   中</a:t>
            </a:r>
            <a:r>
              <a:rPr lang="zh-CN" altLang="en-US" b="1" dirty="0" smtClean="0"/>
              <a:t>文名称：</a:t>
            </a:r>
            <a:r>
              <a:rPr lang="zh-CN" altLang="en-US" dirty="0" smtClean="0"/>
              <a:t>白丁</a:t>
            </a:r>
            <a:r>
              <a:rPr lang="zh-CN" altLang="en-US" dirty="0" smtClean="0"/>
              <a:t>香</a:t>
            </a:r>
            <a:endParaRPr lang="en-US" altLang="zh-CN" dirty="0" smtClean="0"/>
          </a:p>
          <a:p>
            <a:pPr>
              <a:buNone/>
            </a:pPr>
            <a:r>
              <a:rPr lang="zh-TW" altLang="en-US" b="1" dirty="0" smtClean="0"/>
              <a:t>   界</a:t>
            </a:r>
            <a:r>
              <a:rPr lang="zh-TW" altLang="en-US" b="1" dirty="0" smtClean="0"/>
              <a:t>：</a:t>
            </a:r>
            <a:r>
              <a:rPr lang="zh-TW" altLang="en-US" dirty="0" smtClean="0"/>
              <a:t>植物界</a:t>
            </a:r>
            <a:endParaRPr lang="en-US" altLang="zh-CN" dirty="0" smtClean="0"/>
          </a:p>
          <a:p>
            <a:pPr>
              <a:buNone/>
            </a:pPr>
            <a:r>
              <a:rPr lang="zh-CN" altLang="en-US" b="1" dirty="0" smtClean="0"/>
              <a:t>   门</a:t>
            </a:r>
            <a:r>
              <a:rPr lang="zh-CN" altLang="en-US" b="1" dirty="0" smtClean="0"/>
              <a:t>：</a:t>
            </a:r>
            <a:r>
              <a:rPr lang="zh-CN" altLang="en-US" dirty="0" smtClean="0"/>
              <a:t>被子植物</a:t>
            </a:r>
            <a:r>
              <a:rPr lang="zh-CN" altLang="en-US" dirty="0" smtClean="0"/>
              <a:t>门            </a:t>
            </a:r>
            <a:r>
              <a:rPr lang="zh-CN" altLang="en-US" b="1" dirty="0" smtClean="0"/>
              <a:t>纲</a:t>
            </a:r>
            <a:r>
              <a:rPr lang="zh-CN" altLang="en-US" b="1" dirty="0" smtClean="0"/>
              <a:t>：</a:t>
            </a:r>
            <a:r>
              <a:rPr lang="zh-CN" altLang="en-US" dirty="0" smtClean="0"/>
              <a:t>双子叶植物</a:t>
            </a:r>
            <a:r>
              <a:rPr lang="zh-CN" altLang="en-US" dirty="0" smtClean="0"/>
              <a:t>纲</a:t>
            </a:r>
            <a:endParaRPr lang="en-US" altLang="zh-CN" dirty="0" smtClean="0"/>
          </a:p>
          <a:p>
            <a:pPr>
              <a:buNone/>
            </a:pPr>
            <a:r>
              <a:rPr lang="zh-CN" altLang="en-US" b="1" dirty="0" smtClean="0"/>
              <a:t>   目</a:t>
            </a:r>
            <a:r>
              <a:rPr lang="zh-CN" altLang="en-US" b="1" dirty="0" smtClean="0"/>
              <a:t>：</a:t>
            </a:r>
            <a:r>
              <a:rPr lang="zh-CN" altLang="en-US" dirty="0" smtClean="0"/>
              <a:t>唇形</a:t>
            </a:r>
            <a:r>
              <a:rPr lang="zh-CN" altLang="en-US" dirty="0" smtClean="0"/>
              <a:t>目                    </a:t>
            </a:r>
            <a:r>
              <a:rPr lang="zh-CN" altLang="en-US" b="1" dirty="0" smtClean="0"/>
              <a:t>科</a:t>
            </a:r>
            <a:r>
              <a:rPr lang="zh-CN" altLang="en-US" b="1" dirty="0" smtClean="0"/>
              <a:t>：</a:t>
            </a:r>
            <a:r>
              <a:rPr lang="zh-CN" altLang="en-US" dirty="0" smtClean="0"/>
              <a:t>木犀</a:t>
            </a:r>
            <a:r>
              <a:rPr lang="zh-CN" altLang="en-US" dirty="0" smtClean="0"/>
              <a:t>科                 </a:t>
            </a:r>
            <a:r>
              <a:rPr lang="zh-CN" altLang="en-US" b="1" dirty="0" smtClean="0"/>
              <a:t>属</a:t>
            </a:r>
            <a:r>
              <a:rPr lang="zh-CN" altLang="en-US" b="1" dirty="0" smtClean="0"/>
              <a:t>：</a:t>
            </a:r>
            <a:r>
              <a:rPr lang="zh-CN" altLang="en-US" dirty="0" smtClean="0"/>
              <a:t>丁香</a:t>
            </a:r>
            <a:r>
              <a:rPr lang="zh-CN" altLang="en-US" dirty="0" smtClean="0"/>
              <a:t>属                 </a:t>
            </a:r>
            <a:r>
              <a:rPr lang="zh-CN" altLang="en-US" b="1" dirty="0" smtClean="0"/>
              <a:t>分</a:t>
            </a:r>
            <a:r>
              <a:rPr lang="zh-CN" altLang="en-US" b="1" dirty="0" smtClean="0"/>
              <a:t>布区域：</a:t>
            </a:r>
            <a:r>
              <a:rPr lang="zh-CN" altLang="en-US" dirty="0" smtClean="0"/>
              <a:t>分布于中国大陆的长江流域以北等地。</a:t>
            </a:r>
            <a:endParaRPr lang="en-US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981200"/>
            <a:ext cx="7467600" cy="2286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9600" dirty="0" smtClean="0"/>
              <a:t>谢谢</a:t>
            </a:r>
            <a:endParaRPr lang="en-US" sz="96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</TotalTime>
  <Words>217</Words>
  <Application>Microsoft Office PowerPoint</Application>
  <PresentationFormat>On-screen Show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Oriel</vt:lpstr>
      <vt:lpstr>迎春花与白丁香</vt:lpstr>
      <vt:lpstr>迎春花</vt:lpstr>
      <vt:lpstr>白丁香</vt:lpstr>
      <vt:lpstr>谢谢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迎春花与白丁香</dc:title>
  <dc:creator>Your User Name</dc:creator>
  <cp:lastModifiedBy>Your User Name</cp:lastModifiedBy>
  <cp:revision>1</cp:revision>
  <dcterms:created xsi:type="dcterms:W3CDTF">2013-06-23T08:54:42Z</dcterms:created>
  <dcterms:modified xsi:type="dcterms:W3CDTF">2013-06-23T09:29:24Z</dcterms:modified>
</cp:coreProperties>
</file>