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56" r:id="rId3"/>
    <p:sldId id="261" r:id="rId4"/>
    <p:sldId id="260" r:id="rId5"/>
    <p:sldId id="262" r:id="rId6"/>
    <p:sldId id="257" r:id="rId7"/>
    <p:sldId id="263" r:id="rId8"/>
    <p:sldId id="259" r:id="rId9"/>
    <p:sldId id="264" r:id="rId10"/>
    <p:sldId id="265" r:id="rId11"/>
    <p:sldId id="266" r:id="rId12"/>
    <p:sldId id="267" r:id="rId13"/>
    <p:sldId id="268" r:id="rId14"/>
    <p:sldId id="269" r:id="rId15"/>
    <p:sldId id="270" r:id="rId16"/>
    <p:sldId id="271" r:id="rId17"/>
    <p:sldId id="273" r:id="rId18"/>
    <p:sldId id="274" r:id="rId19"/>
    <p:sldId id="277" r:id="rId20"/>
    <p:sldId id="278" r:id="rId21"/>
    <p:sldId id="279" r:id="rId22"/>
    <p:sldId id="281" r:id="rId23"/>
    <p:sldId id="280" r:id="rId24"/>
    <p:sldId id="282" r:id="rId25"/>
    <p:sldId id="275"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F8F8F8"/>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129" autoAdjust="0"/>
    <p:restoredTop sz="94660"/>
  </p:normalViewPr>
  <p:slideViewPr>
    <p:cSldViewPr>
      <p:cViewPr varScale="1">
        <p:scale>
          <a:sx n="72" d="100"/>
          <a:sy n="72" d="100"/>
        </p:scale>
        <p:origin x="-116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68552F6-FF24-4CB5-8FEF-32F7C2A50CBB}" type="datetimeFigureOut">
              <a:rPr lang="en-US"/>
              <a:pPr>
                <a:defRPr/>
              </a:pPr>
              <a:t>7/9/2012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9B9F87B-E044-41EC-B59E-CC8020CD942D}" type="slidenum">
              <a:rPr lang="en-US"/>
              <a:pPr>
                <a:defRPr/>
              </a:pPr>
              <a:t>‹#›</a:t>
            </a:fld>
            <a:endParaRPr lang="en-US"/>
          </a:p>
        </p:txBody>
      </p:sp>
    </p:spTree>
    <p:extLst>
      <p:ext uri="{BB962C8B-B14F-4D97-AF65-F5344CB8AC3E}">
        <p14:creationId xmlns="" xmlns:p14="http://schemas.microsoft.com/office/powerpoint/2010/main" val="4551218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81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C750ED0-8DEE-47DC-8BC6-A3AC309C5F8C}" type="slidenum">
              <a:rPr lang="en-US" smtClean="0"/>
              <a:pPr fontAlgn="base">
                <a:spcBef>
                  <a:spcPct val="0"/>
                </a:spcBef>
                <a:spcAft>
                  <a:spcPct val="0"/>
                </a:spcAft>
                <a:defRPr/>
              </a:pPr>
              <a:t>8</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EA59D61-5D51-4865-A7C3-0957D0820974}" type="datetimeFigureOut">
              <a:rPr lang="en-US"/>
              <a:pPr>
                <a:defRPr/>
              </a:pPr>
              <a:t>7/9/2012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2886B05-984C-431D-8ED1-CA4A5D0FEF7B}" type="slidenum">
              <a:rPr lang="en-US"/>
              <a:pPr>
                <a:defRPr/>
              </a:pPr>
              <a:t>‹#›</a:t>
            </a:fld>
            <a:endParaRPr lang="en-US"/>
          </a:p>
        </p:txBody>
      </p:sp>
    </p:spTree>
    <p:extLst>
      <p:ext uri="{BB962C8B-B14F-4D97-AF65-F5344CB8AC3E}">
        <p14:creationId xmlns="" xmlns:p14="http://schemas.microsoft.com/office/powerpoint/2010/main" val="773822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5D6D768-DB8A-4981-88EB-111A3D29C863}" type="datetimeFigureOut">
              <a:rPr lang="en-US"/>
              <a:pPr>
                <a:defRPr/>
              </a:pPr>
              <a:t>7/9/2012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CECC9D5-3731-4B3B-9DE6-91AB4733ED55}" type="slidenum">
              <a:rPr lang="en-US"/>
              <a:pPr>
                <a:defRPr/>
              </a:pPr>
              <a:t>‹#›</a:t>
            </a:fld>
            <a:endParaRPr lang="en-US"/>
          </a:p>
        </p:txBody>
      </p:sp>
    </p:spTree>
    <p:extLst>
      <p:ext uri="{BB962C8B-B14F-4D97-AF65-F5344CB8AC3E}">
        <p14:creationId xmlns="" xmlns:p14="http://schemas.microsoft.com/office/powerpoint/2010/main" val="32702850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96A0628-0AA5-4464-8BCA-7FACE539323D}" type="datetimeFigureOut">
              <a:rPr lang="en-US"/>
              <a:pPr>
                <a:defRPr/>
              </a:pPr>
              <a:t>7/9/2012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0FAF70D-9694-4F47-A5BE-52387F0DF778}" type="slidenum">
              <a:rPr lang="en-US"/>
              <a:pPr>
                <a:defRPr/>
              </a:pPr>
              <a:t>‹#›</a:t>
            </a:fld>
            <a:endParaRPr lang="en-US"/>
          </a:p>
        </p:txBody>
      </p:sp>
    </p:spTree>
    <p:extLst>
      <p:ext uri="{BB962C8B-B14F-4D97-AF65-F5344CB8AC3E}">
        <p14:creationId xmlns="" xmlns:p14="http://schemas.microsoft.com/office/powerpoint/2010/main" val="2406401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CEA8E03A-A3BC-4938-9EBC-11665EE4C1DE}" type="datetimeFigureOut">
              <a:rPr lang="en-US"/>
              <a:pPr>
                <a:defRPr/>
              </a:pPr>
              <a:t>7/9/2012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D33416D-A214-438C-83B8-F6E5CD666012}" type="slidenum">
              <a:rPr lang="en-US"/>
              <a:pPr>
                <a:defRPr/>
              </a:pPr>
              <a:t>‹#›</a:t>
            </a:fld>
            <a:endParaRPr lang="en-US"/>
          </a:p>
        </p:txBody>
      </p:sp>
    </p:spTree>
    <p:extLst>
      <p:ext uri="{BB962C8B-B14F-4D97-AF65-F5344CB8AC3E}">
        <p14:creationId xmlns="" xmlns:p14="http://schemas.microsoft.com/office/powerpoint/2010/main" val="3655521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C5CC3A5-856E-4911-BFEA-832BFD56F75A}" type="datetimeFigureOut">
              <a:rPr lang="en-US"/>
              <a:pPr>
                <a:defRPr/>
              </a:pPr>
              <a:t>7/9/2012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75E97AE-A1CE-4600-926B-A3EC4020E207}" type="slidenum">
              <a:rPr lang="en-US"/>
              <a:pPr>
                <a:defRPr/>
              </a:pPr>
              <a:t>‹#›</a:t>
            </a:fld>
            <a:endParaRPr lang="en-US"/>
          </a:p>
        </p:txBody>
      </p:sp>
    </p:spTree>
    <p:extLst>
      <p:ext uri="{BB962C8B-B14F-4D97-AF65-F5344CB8AC3E}">
        <p14:creationId xmlns="" xmlns:p14="http://schemas.microsoft.com/office/powerpoint/2010/main" val="3597092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1448018-F1D2-40D4-81BF-1436A6ABD1C0}" type="datetimeFigureOut">
              <a:rPr lang="en-US"/>
              <a:pPr>
                <a:defRPr/>
              </a:pPr>
              <a:t>7/9/2012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8C5EA-5054-4185-87FC-3C9F09077E63}" type="slidenum">
              <a:rPr lang="en-US"/>
              <a:pPr>
                <a:defRPr/>
              </a:pPr>
              <a:t>‹#›</a:t>
            </a:fld>
            <a:endParaRPr lang="en-US"/>
          </a:p>
        </p:txBody>
      </p:sp>
    </p:spTree>
    <p:extLst>
      <p:ext uri="{BB962C8B-B14F-4D97-AF65-F5344CB8AC3E}">
        <p14:creationId xmlns="" xmlns:p14="http://schemas.microsoft.com/office/powerpoint/2010/main" val="1751998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65D9D38-AD9C-47D9-973C-DC62B19576DE}" type="datetimeFigureOut">
              <a:rPr lang="en-US"/>
              <a:pPr>
                <a:defRPr/>
              </a:pPr>
              <a:t>7/9/2012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76AF69E-6927-4FA9-99F1-3C84C16C7F1F}" type="slidenum">
              <a:rPr lang="en-US"/>
              <a:pPr>
                <a:defRPr/>
              </a:pPr>
              <a:t>‹#›</a:t>
            </a:fld>
            <a:endParaRPr lang="en-US"/>
          </a:p>
        </p:txBody>
      </p:sp>
    </p:spTree>
    <p:extLst>
      <p:ext uri="{BB962C8B-B14F-4D97-AF65-F5344CB8AC3E}">
        <p14:creationId xmlns="" xmlns:p14="http://schemas.microsoft.com/office/powerpoint/2010/main" val="3000150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CEB1AC0-AF30-42C8-81C2-9133A40FA63E}" type="datetimeFigureOut">
              <a:rPr lang="en-US"/>
              <a:pPr>
                <a:defRPr/>
              </a:pPr>
              <a:t>7/9/2012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F5CA98-A122-4F58-B080-05E78A774106}" type="slidenum">
              <a:rPr lang="en-US"/>
              <a:pPr>
                <a:defRPr/>
              </a:pPr>
              <a:t>‹#›</a:t>
            </a:fld>
            <a:endParaRPr lang="en-US"/>
          </a:p>
        </p:txBody>
      </p:sp>
    </p:spTree>
    <p:extLst>
      <p:ext uri="{BB962C8B-B14F-4D97-AF65-F5344CB8AC3E}">
        <p14:creationId xmlns="" xmlns:p14="http://schemas.microsoft.com/office/powerpoint/2010/main" val="4068303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4EE7AE4-8D5A-433B-B8A1-1E5A9A299EE0}" type="datetimeFigureOut">
              <a:rPr lang="en-US"/>
              <a:pPr>
                <a:defRPr/>
              </a:pPr>
              <a:t>7/9/2012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F053EB8-9894-4D34-88B0-E45945517976}" type="slidenum">
              <a:rPr lang="en-US"/>
              <a:pPr>
                <a:defRPr/>
              </a:pPr>
              <a:t>‹#›</a:t>
            </a:fld>
            <a:endParaRPr lang="en-US"/>
          </a:p>
        </p:txBody>
      </p:sp>
    </p:spTree>
    <p:extLst>
      <p:ext uri="{BB962C8B-B14F-4D97-AF65-F5344CB8AC3E}">
        <p14:creationId xmlns="" xmlns:p14="http://schemas.microsoft.com/office/powerpoint/2010/main" val="3088368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0007713-D681-4891-80E9-F9609DA2B7CA}" type="datetimeFigureOut">
              <a:rPr lang="en-US"/>
              <a:pPr>
                <a:defRPr/>
              </a:pPr>
              <a:t>7/9/2012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642B50-7798-484C-9023-061E204866F9}" type="slidenum">
              <a:rPr lang="en-US"/>
              <a:pPr>
                <a:defRPr/>
              </a:pPr>
              <a:t>‹#›</a:t>
            </a:fld>
            <a:endParaRPr lang="en-US"/>
          </a:p>
        </p:txBody>
      </p:sp>
    </p:spTree>
    <p:extLst>
      <p:ext uri="{BB962C8B-B14F-4D97-AF65-F5344CB8AC3E}">
        <p14:creationId xmlns="" xmlns:p14="http://schemas.microsoft.com/office/powerpoint/2010/main" val="1931264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62B1DAF-FD2B-4BE0-A5D8-BA07EC4B2D17}" type="datetimeFigureOut">
              <a:rPr lang="en-US"/>
              <a:pPr>
                <a:defRPr/>
              </a:pPr>
              <a:t>7/9/2012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358CF0-F382-4244-9375-37F75A5DF00C}" type="slidenum">
              <a:rPr lang="en-US"/>
              <a:pPr>
                <a:defRPr/>
              </a:pPr>
              <a:t>‹#›</a:t>
            </a:fld>
            <a:endParaRPr lang="en-US"/>
          </a:p>
        </p:txBody>
      </p:sp>
    </p:spTree>
    <p:extLst>
      <p:ext uri="{BB962C8B-B14F-4D97-AF65-F5344CB8AC3E}">
        <p14:creationId xmlns="" xmlns:p14="http://schemas.microsoft.com/office/powerpoint/2010/main" val="2138601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D064845-0339-4A69-A12B-9CD425311BB4}" type="datetimeFigureOut">
              <a:rPr lang="en-US"/>
              <a:pPr>
                <a:defRPr/>
              </a:pPr>
              <a:t>7/9/2012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BAF512D-8C6C-440B-B8E7-78B04AE989F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3.wav"/><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audio" Target="../media/audio4.wav"/><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t0.gstatic.com/images?q=tbn:ANd9GcRjDGa0f57ybcqDpO-NGLOunoAJ8AuIVEgS_aFkUH4GSd8_Aw_0"/>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113"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solidFill>
            <a:srgbClr val="F8F8F8">
              <a:alpha val="25098"/>
            </a:srgbClr>
          </a:solidFill>
        </p:spPr>
        <p:txBody>
          <a:bodyPr/>
          <a:lstStyle/>
          <a:p>
            <a:pPr eaLnBrk="1" hangingPunct="1"/>
            <a:r>
              <a:rPr lang="zh-CN" altLang="en-US" sz="3500" b="1" smtClean="0"/>
              <a:t>张丝琦</a:t>
            </a:r>
            <a:endParaRPr lang="en-US" altLang="zh-CN" sz="3500" b="1" smtClean="0"/>
          </a:p>
          <a:p>
            <a:pPr eaLnBrk="1" hangingPunct="1"/>
            <a:r>
              <a:rPr lang="zh-CN" altLang="en-US" sz="3500" b="1" smtClean="0"/>
              <a:t>廖琦</a:t>
            </a:r>
            <a:endParaRPr lang="en-US" altLang="zh-CN" sz="3500" b="1" smtClean="0"/>
          </a:p>
          <a:p>
            <a:pPr eaLnBrk="1" hangingPunct="1"/>
            <a:r>
              <a:rPr lang="zh-CN" altLang="en-US" sz="3500" b="1" smtClean="0"/>
              <a:t>周綵淣 </a:t>
            </a:r>
            <a:endParaRPr lang="en-US" altLang="zh-CN" sz="3500" b="1" smtClean="0"/>
          </a:p>
          <a:p>
            <a:pPr eaLnBrk="1" hangingPunct="1"/>
            <a:r>
              <a:rPr lang="zh-CN" altLang="en-US" sz="3500" b="1" smtClean="0"/>
              <a:t>黄莉雅</a:t>
            </a:r>
            <a:endParaRPr lang="en-US" altLang="zh-CN" sz="3500" b="1" smtClean="0"/>
          </a:p>
          <a:p>
            <a:pPr eaLnBrk="1" hangingPunct="1"/>
            <a:r>
              <a:rPr lang="zh-CN" altLang="en-US" sz="3500" b="1" smtClean="0"/>
              <a:t>陈盈羲</a:t>
            </a:r>
            <a:endParaRPr lang="en-US" altLang="zh-CN" sz="3500" b="1" smtClean="0"/>
          </a:p>
          <a:p>
            <a:pPr eaLnBrk="1" hangingPunct="1"/>
            <a:r>
              <a:rPr lang="zh-CN" altLang="en-US" sz="3500" b="1" smtClean="0"/>
              <a:t>组长</a:t>
            </a:r>
            <a:r>
              <a:rPr lang="en-US" altLang="zh-CN" sz="3500" b="1" smtClean="0"/>
              <a:t>:</a:t>
            </a:r>
            <a:r>
              <a:rPr lang="zh-CN" altLang="en-US" sz="3500" b="1" smtClean="0"/>
              <a:t>陈丽欣 </a:t>
            </a:r>
            <a:endParaRPr lang="en-US" sz="3500" b="1" smtClean="0"/>
          </a:p>
        </p:txBody>
      </p:sp>
      <p:sp>
        <p:nvSpPr>
          <p:cNvPr id="8" name="Rounded Rectangle 7"/>
          <p:cNvSpPr/>
          <p:nvPr/>
        </p:nvSpPr>
        <p:spPr>
          <a:xfrm>
            <a:off x="1676400" y="228600"/>
            <a:ext cx="5410200" cy="1066800"/>
          </a:xfrm>
          <a:prstGeom prst="roundRect">
            <a:avLst/>
          </a:prstGeom>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r>
              <a:rPr lang="zh-CN" alt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rPr>
              <a:t>永远的生命之光</a:t>
            </a:r>
            <a:endParaRPr 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0" y="-14288"/>
            <a:ext cx="9144000" cy="6872288"/>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2" name="Title 1"/>
          <p:cNvSpPr>
            <a:spLocks noGrp="1"/>
          </p:cNvSpPr>
          <p:nvPr>
            <p:ph type="ctrTitle"/>
          </p:nvPr>
        </p:nvSpPr>
        <p:spPr>
          <a:xfrm>
            <a:off x="685800" y="2133600"/>
            <a:ext cx="7772400" cy="1470025"/>
          </a:xfrm>
        </p:spPr>
        <p:txBody>
          <a:bodyPr/>
          <a:lstStyle/>
          <a:p>
            <a:pPr eaLnBrk="1" hangingPunct="1"/>
            <a:r>
              <a:rPr lang="zh-CN" altLang="en-US" sz="8000" dirty="0" smtClean="0"/>
              <a:t>第二次考试</a:t>
            </a:r>
            <a:endParaRPr lang="en-US" sz="8000" dirty="0" smtClean="0"/>
          </a:p>
        </p:txBody>
      </p:sp>
      <p:sp>
        <p:nvSpPr>
          <p:cNvPr id="3" name="Subtitle 2"/>
          <p:cNvSpPr>
            <a:spLocks noGrp="1"/>
          </p:cNvSpPr>
          <p:nvPr>
            <p:ph type="subTitle" idx="1"/>
          </p:nvPr>
        </p:nvSpPr>
        <p:spPr/>
        <p:txBody>
          <a:bodyPr/>
          <a:lstStyle/>
          <a:p>
            <a:pPr eaLnBrk="1" hangingPunct="1"/>
            <a:r>
              <a:rPr lang="zh-CN" altLang="en-US" sz="6000" b="1" smtClean="0">
                <a:solidFill>
                  <a:schemeClr val="tx1"/>
                </a:solidFill>
              </a:rPr>
              <a:t>何为</a:t>
            </a:r>
            <a:endParaRPr lang="en-US" sz="6000" b="1" smtClean="0">
              <a:solidFill>
                <a:schemeClr val="tx1"/>
              </a:solidFill>
            </a:endParaRPr>
          </a:p>
        </p:txBody>
      </p:sp>
      <p:pic>
        <p:nvPicPr>
          <p:cNvPr id="3077"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221538" y="1933575"/>
            <a:ext cx="1922462" cy="2524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78" name="Picture 6"/>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221538" y="4248150"/>
            <a:ext cx="1922462" cy="26146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79" name="Picture 7"/>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1952625" y="5105400"/>
            <a:ext cx="3228975" cy="1752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80" name="Picture 9"/>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0" y="1985963"/>
            <a:ext cx="1952625" cy="2419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81" name="Picture 10"/>
          <p:cNvPicPr>
            <a:picLocks noChangeAspect="1"/>
          </p:cNvPicPr>
          <p:nvPr/>
        </p:nvPicPr>
        <p:blipFill>
          <a:blip r:embed="rId6">
            <a:extLst>
              <a:ext uri="{28A0092B-C50C-407E-A947-70E740481C1C}">
                <a14:useLocalDpi xmlns="" xmlns:a14="http://schemas.microsoft.com/office/drawing/2010/main" val="0"/>
              </a:ext>
            </a:extLst>
          </a:blip>
          <a:srcRect/>
          <a:stretch>
            <a:fillRect/>
          </a:stretch>
        </p:blipFill>
        <p:spPr bwMode="auto">
          <a:xfrm>
            <a:off x="5181600" y="5105400"/>
            <a:ext cx="2171700" cy="1771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82" name="Picture 11"/>
          <p:cNvPicPr>
            <a:picLocks noChangeAspect="1"/>
          </p:cNvPicPr>
          <p:nvPr/>
        </p:nvPicPr>
        <p:blipFill>
          <a:blip r:embed="rId7">
            <a:extLst>
              <a:ext uri="{28A0092B-C50C-407E-A947-70E740481C1C}">
                <a14:useLocalDpi xmlns="" xmlns:a14="http://schemas.microsoft.com/office/drawing/2010/main" val="0"/>
              </a:ext>
            </a:extLst>
          </a:blip>
          <a:srcRect/>
          <a:stretch>
            <a:fillRect/>
          </a:stretch>
        </p:blipFill>
        <p:spPr bwMode="auto">
          <a:xfrm>
            <a:off x="0" y="4354513"/>
            <a:ext cx="1952625" cy="25034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83" name="Picture 12"/>
          <p:cNvPicPr>
            <a:picLocks noChangeAspect="1"/>
          </p:cNvPicPr>
          <p:nvPr/>
        </p:nvPicPr>
        <p:blipFill>
          <a:blip r:embed="rId8">
            <a:extLst>
              <a:ext uri="{28A0092B-C50C-407E-A947-70E740481C1C}">
                <a14:useLocalDpi xmlns="" xmlns:a14="http://schemas.microsoft.com/office/drawing/2010/main" val="0"/>
              </a:ext>
            </a:extLst>
          </a:blip>
          <a:srcRect/>
          <a:stretch>
            <a:fillRect/>
          </a:stretch>
        </p:blipFill>
        <p:spPr bwMode="auto">
          <a:xfrm>
            <a:off x="0" y="0"/>
            <a:ext cx="2162175" cy="2055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84" name="Picture 14"/>
          <p:cNvPicPr>
            <a:picLocks noChangeAspect="1"/>
          </p:cNvPicPr>
          <p:nvPr/>
        </p:nvPicPr>
        <p:blipFill>
          <a:blip r:embed="rId9">
            <a:extLst>
              <a:ext uri="{28A0092B-C50C-407E-A947-70E740481C1C}">
                <a14:useLocalDpi xmlns="" xmlns:a14="http://schemas.microsoft.com/office/drawing/2010/main" val="0"/>
              </a:ext>
            </a:extLst>
          </a:blip>
          <a:srcRect/>
          <a:stretch>
            <a:fillRect/>
          </a:stretch>
        </p:blipFill>
        <p:spPr bwMode="auto">
          <a:xfrm>
            <a:off x="2162175" y="-14288"/>
            <a:ext cx="2403475" cy="20701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85" name="Picture 16"/>
          <p:cNvPicPr>
            <a:picLocks noChangeAspect="1"/>
          </p:cNvPicPr>
          <p:nvPr/>
        </p:nvPicPr>
        <p:blipFill>
          <a:blip r:embed="rId10">
            <a:extLst>
              <a:ext uri="{28A0092B-C50C-407E-A947-70E740481C1C}">
                <a14:useLocalDpi xmlns="" xmlns:a14="http://schemas.microsoft.com/office/drawing/2010/main" val="0"/>
              </a:ext>
            </a:extLst>
          </a:blip>
          <a:srcRect/>
          <a:stretch>
            <a:fillRect/>
          </a:stretch>
        </p:blipFill>
        <p:spPr bwMode="auto">
          <a:xfrm>
            <a:off x="4565650" y="0"/>
            <a:ext cx="2371725" cy="2055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86" name="Picture 17"/>
          <p:cNvPicPr>
            <a:picLocks noChangeAspect="1"/>
          </p:cNvPicPr>
          <p:nvPr/>
        </p:nvPicPr>
        <p:blipFill>
          <a:blip r:embed="rId11">
            <a:extLst>
              <a:ext uri="{28A0092B-C50C-407E-A947-70E740481C1C}">
                <a14:useLocalDpi xmlns="" xmlns:a14="http://schemas.microsoft.com/office/drawing/2010/main" val="0"/>
              </a:ext>
            </a:extLst>
          </a:blip>
          <a:srcRect/>
          <a:stretch>
            <a:fillRect/>
          </a:stretch>
        </p:blipFill>
        <p:spPr bwMode="auto">
          <a:xfrm>
            <a:off x="6937375" y="-30163"/>
            <a:ext cx="2190750" cy="20859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54" presetClass="entr" presetSubtype="0" accel="10000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15" dur="5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6"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蹦.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4925" y="1588"/>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Title 3"/>
          <p:cNvSpPr>
            <a:spLocks noGrp="1"/>
          </p:cNvSpPr>
          <p:nvPr>
            <p:ph type="title"/>
          </p:nvPr>
        </p:nvSpPr>
        <p:spPr>
          <a:xfrm>
            <a:off x="457200" y="1219200"/>
            <a:ext cx="8229600" cy="3581400"/>
          </a:xfrm>
          <a:solidFill>
            <a:srgbClr val="FFFFFF">
              <a:alpha val="58823"/>
            </a:srgbClr>
          </a:solidFill>
        </p:spPr>
        <p:txBody>
          <a:bodyPr/>
          <a:lstStyle/>
          <a:p>
            <a:pPr eaLnBrk="1" hangingPunct="1"/>
            <a:r>
              <a:rPr lang="zh-CN" altLang="en-US" sz="6000" b="1" smtClean="0">
                <a:solidFill>
                  <a:srgbClr val="FF0000"/>
                </a:solidFill>
              </a:rPr>
              <a:t>课前测验</a:t>
            </a:r>
            <a:endParaRPr lang="en-MY" sz="6000" b="1" smtClean="0">
              <a:solidFill>
                <a:srgbClr val="FF0000"/>
              </a:solidFill>
            </a:endParaRPr>
          </a:p>
        </p:txBody>
      </p:sp>
    </p:spTree>
  </p:cSld>
  <p:clrMapOvr>
    <a:masterClrMapping/>
  </p:clrMapOvr>
  <p:transition>
    <p:dissolve/>
    <p:sndAc>
      <p:end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2008521323278211.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0" y="1588"/>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274638"/>
            <a:ext cx="8229600" cy="1020762"/>
          </a:xfrm>
        </p:spPr>
        <p:txBody>
          <a:bodyPr/>
          <a:lstStyle/>
          <a:p>
            <a:pPr eaLnBrk="1" hangingPunct="1"/>
            <a:r>
              <a:rPr lang="zh-CN" altLang="en-US" smtClean="0"/>
              <a:t>问题</a:t>
            </a:r>
            <a:endParaRPr lang="en-MY" smtClean="0"/>
          </a:p>
        </p:txBody>
      </p:sp>
      <p:sp>
        <p:nvSpPr>
          <p:cNvPr id="3" name="Content Placeholder 2"/>
          <p:cNvSpPr>
            <a:spLocks noGrp="1"/>
          </p:cNvSpPr>
          <p:nvPr>
            <p:ph idx="1"/>
          </p:nvPr>
        </p:nvSpPr>
        <p:spPr>
          <a:solidFill>
            <a:srgbClr val="FFFFFF">
              <a:alpha val="43137"/>
            </a:srgbClr>
          </a:solidFill>
        </p:spPr>
        <p:txBody>
          <a:bodyPr/>
          <a:lstStyle/>
          <a:p>
            <a:pPr eaLnBrk="1" hangingPunct="1">
              <a:buFont typeface="Arial" charset="0"/>
              <a:buNone/>
            </a:pPr>
            <a:r>
              <a:rPr lang="en-US" altLang="zh-CN" dirty="0" smtClean="0"/>
              <a:t>1 </a:t>
            </a:r>
            <a:r>
              <a:rPr lang="zh-CN" altLang="en-US" dirty="0" smtClean="0"/>
              <a:t>本文的男女主角分别是谁？</a:t>
            </a:r>
            <a:endParaRPr lang="en-US" altLang="zh-CN" dirty="0" smtClean="0"/>
          </a:p>
          <a:p>
            <a:pPr eaLnBrk="1" hangingPunct="1"/>
            <a:r>
              <a:rPr lang="zh-CN" altLang="en-US" dirty="0" smtClean="0">
                <a:solidFill>
                  <a:srgbClr val="FF0000"/>
                </a:solidFill>
              </a:rPr>
              <a:t>陈伊玲、苏林教授</a:t>
            </a:r>
            <a:endParaRPr lang="en-US" altLang="zh-CN" dirty="0" smtClean="0">
              <a:solidFill>
                <a:srgbClr val="FF0000"/>
              </a:solidFill>
            </a:endParaRPr>
          </a:p>
          <a:p>
            <a:pPr eaLnBrk="1" hangingPunct="1">
              <a:buFont typeface="Arial" charset="0"/>
              <a:buNone/>
            </a:pPr>
            <a:r>
              <a:rPr lang="en-US" altLang="zh-CN" dirty="0" smtClean="0"/>
              <a:t>2 </a:t>
            </a:r>
            <a:r>
              <a:rPr lang="zh-CN" altLang="en-US" dirty="0" smtClean="0"/>
              <a:t>陈伊玲第一次考试唱了几首歌？</a:t>
            </a:r>
            <a:endParaRPr lang="en-US" altLang="zh-CN" dirty="0" smtClean="0"/>
          </a:p>
          <a:p>
            <a:pPr eaLnBrk="1" hangingPunct="1"/>
            <a:r>
              <a:rPr lang="en-US" altLang="zh-CN" dirty="0" smtClean="0">
                <a:solidFill>
                  <a:srgbClr val="FF0000"/>
                </a:solidFill>
              </a:rPr>
              <a:t>2</a:t>
            </a:r>
            <a:r>
              <a:rPr lang="zh-CN" altLang="en-US" dirty="0" smtClean="0">
                <a:solidFill>
                  <a:srgbClr val="FF0000"/>
                </a:solidFill>
              </a:rPr>
              <a:t>首歌</a:t>
            </a:r>
            <a:endParaRPr lang="en-US" altLang="zh-CN" dirty="0" smtClean="0">
              <a:solidFill>
                <a:srgbClr val="FF0000"/>
              </a:solidFill>
            </a:endParaRPr>
          </a:p>
          <a:p>
            <a:pPr eaLnBrk="1" hangingPunct="1">
              <a:buFont typeface="Arial" charset="0"/>
              <a:buNone/>
            </a:pPr>
            <a:r>
              <a:rPr lang="en-US" altLang="zh-CN" dirty="0" smtClean="0"/>
              <a:t>3 </a:t>
            </a:r>
            <a:r>
              <a:rPr lang="zh-CN" altLang="en-US" dirty="0" smtClean="0"/>
              <a:t>为什么本文的主角在复试的情况怎样？</a:t>
            </a:r>
            <a:endParaRPr lang="en-US" altLang="zh-CN" dirty="0" smtClean="0"/>
          </a:p>
          <a:p>
            <a:pPr eaLnBrk="1" hangingPunct="1"/>
            <a:r>
              <a:rPr lang="zh-CN" altLang="en-US" dirty="0" smtClean="0">
                <a:solidFill>
                  <a:srgbClr val="FF0000"/>
                </a:solidFill>
              </a:rPr>
              <a:t>她唱歌时声音发涩，毫无光彩，与初试的情况判若两人</a:t>
            </a:r>
            <a:endParaRPr lang="en-US" altLang="zh-CN" dirty="0" smtClean="0">
              <a:solidFill>
                <a:srgbClr val="FF0000"/>
              </a:solidFill>
            </a:endParaRPr>
          </a:p>
          <a:p>
            <a:pPr eaLnBrk="1" hangingPunct="1"/>
            <a:endParaRPr lang="en-MY" dirty="0" smtClean="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cashreg.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29"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3">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oin.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9"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
                                            <p:txEl>
                                              <p:pRg st="1" end="1"/>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oin.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17" presetClass="entr" presetSubtype="1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4"/>
                                            </p:cond>
                                          </p:stCondLst>
                                          <p:endCondLst>
                                            <p:cond evt="onStopAudio" delay="0">
                                              <p:tgtEl>
                                                <p:sldTgt/>
                                              </p:tgtEl>
                                            </p:cond>
                                          </p:endCondLst>
                                        </p:cTn>
                                        <p:tgtEl>
                                          <p:sndTgt r:embed="rId3" name="coin.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7" presetClass="entr" presetSubtype="1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p:cTn id="3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3" end="3"/>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30"/>
                                            </p:cond>
                                          </p:stCondLst>
                                          <p:endCondLst>
                                            <p:cond evt="onStopAudio" delay="0">
                                              <p:tgtEl>
                                                <p:sldTgt/>
                                              </p:tgtEl>
                                            </p:cond>
                                          </p:endCondLst>
                                        </p:cTn>
                                        <p:tgtEl>
                                          <p:sndTgt r:embed="rId3" name="coin.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39" presetClass="entr" presetSubtype="0" accel="100000"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p:cTn id="38" dur="5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9" dur="5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0" dur="5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41" dur="500" fill="hold"/>
                                        <p:tgtEl>
                                          <p:spTgt spid="3">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3" name="coin.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19" presetClass="entr" presetSubtype="10" fill="hold" nodeType="click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 calcmode="lin" valueType="num">
                                      <p:cBhvr>
                                        <p:cTn id="46" dur="5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7" dur="5000" fill="hold"/>
                                        <p:tgtEl>
                                          <p:spTgt spid="3">
                                            <p:txEl>
                                              <p:pRg st="5" end="5"/>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44"/>
                                            </p:cond>
                                          </p:stCondLst>
                                          <p:endCondLst>
                                            <p:cond evt="onStopAudio" delay="0">
                                              <p:tgtEl>
                                                <p:sldTgt/>
                                              </p:tgtEl>
                                            </p:cond>
                                          </p:endCondLst>
                                        </p:cTn>
                                        <p:tgtEl>
                                          <p:sndTgt r:embed="rId3"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2008521323278211.jp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200" y="609600"/>
            <a:ext cx="8229600" cy="5821363"/>
          </a:xfrm>
          <a:solidFill>
            <a:srgbClr val="FFFFFF">
              <a:alpha val="54117"/>
            </a:srgbClr>
          </a:solidFill>
        </p:spPr>
        <p:txBody>
          <a:bodyPr/>
          <a:lstStyle/>
          <a:p>
            <a:pPr eaLnBrk="1" hangingPunct="1">
              <a:buFont typeface="Arial" charset="0"/>
              <a:buNone/>
            </a:pPr>
            <a:r>
              <a:rPr lang="en-US" altLang="zh-CN" smtClean="0"/>
              <a:t>4 </a:t>
            </a:r>
            <a:r>
              <a:rPr lang="zh-CN" altLang="en-US" smtClean="0"/>
              <a:t>陈伊玲考复试的面部表情怎样？</a:t>
            </a:r>
            <a:endParaRPr lang="en-US" altLang="zh-CN" smtClean="0"/>
          </a:p>
          <a:p>
            <a:pPr eaLnBrk="1" hangingPunct="1"/>
            <a:r>
              <a:rPr lang="zh-CN" altLang="en-US" smtClean="0">
                <a:solidFill>
                  <a:srgbClr val="FF0000"/>
                </a:solidFill>
              </a:rPr>
              <a:t>眼睛黯然无神，嘴角流露出焦虑感</a:t>
            </a:r>
            <a:endParaRPr lang="en-US" altLang="zh-CN" smtClean="0">
              <a:solidFill>
                <a:srgbClr val="FF0000"/>
              </a:solidFill>
            </a:endParaRPr>
          </a:p>
          <a:p>
            <a:pPr eaLnBrk="1" hangingPunct="1">
              <a:buFont typeface="Arial" charset="0"/>
              <a:buNone/>
            </a:pPr>
            <a:r>
              <a:rPr lang="en-US" altLang="zh-CN" smtClean="0"/>
              <a:t>5 </a:t>
            </a:r>
            <a:r>
              <a:rPr lang="zh-CN" altLang="en-US" smtClean="0"/>
              <a:t>考复试时教授看到了陈伊玲的表现感到怎样？</a:t>
            </a:r>
            <a:endParaRPr lang="en-US" altLang="zh-CN" smtClean="0"/>
          </a:p>
          <a:p>
            <a:pPr eaLnBrk="1" hangingPunct="1"/>
            <a:r>
              <a:rPr lang="zh-CN" altLang="en-US" smtClean="0">
                <a:solidFill>
                  <a:srgbClr val="FF0000"/>
                </a:solidFill>
              </a:rPr>
              <a:t>生气</a:t>
            </a:r>
            <a:endParaRPr lang="en-US" altLang="zh-CN" smtClean="0">
              <a:solidFill>
                <a:srgbClr val="FF0000"/>
              </a:solidFill>
            </a:endParaRPr>
          </a:p>
          <a:p>
            <a:pPr eaLnBrk="1" hangingPunct="1">
              <a:buFont typeface="Arial" charset="0"/>
              <a:buNone/>
            </a:pPr>
            <a:r>
              <a:rPr lang="en-US" altLang="zh-CN" smtClean="0"/>
              <a:t>6 </a:t>
            </a:r>
            <a:r>
              <a:rPr lang="zh-CN" altLang="en-US" smtClean="0"/>
              <a:t>陈伊玲真正歌声不好的原因是什么？</a:t>
            </a:r>
            <a:endParaRPr lang="en-US" altLang="zh-CN" smtClean="0"/>
          </a:p>
          <a:p>
            <a:pPr eaLnBrk="1" hangingPunct="1"/>
            <a:r>
              <a:rPr lang="zh-CN" altLang="en-US" smtClean="0">
                <a:solidFill>
                  <a:srgbClr val="FF0000"/>
                </a:solidFill>
              </a:rPr>
              <a:t>因为台风的关系，为了安置灾民，忙得整夜没睡，所以影响了嗓子</a:t>
            </a:r>
            <a:endParaRPr lang="en-US" altLang="zh-CN" smtClean="0">
              <a:solidFill>
                <a:srgbClr val="FF0000"/>
              </a:solidFill>
            </a:endParaRPr>
          </a:p>
          <a:p>
            <a:pPr eaLnBrk="1" hangingPunct="1">
              <a:buFont typeface="Arial" charset="0"/>
              <a:buNone/>
            </a:pPr>
            <a:r>
              <a:rPr lang="en-US" altLang="zh-CN" smtClean="0"/>
              <a:t>7 </a:t>
            </a:r>
            <a:r>
              <a:rPr lang="zh-CN" altLang="en-US" smtClean="0"/>
              <a:t>陈伊玲最后有通过考试吗？</a:t>
            </a:r>
            <a:endParaRPr lang="en-US" altLang="zh-CN" smtClean="0"/>
          </a:p>
          <a:p>
            <a:pPr eaLnBrk="1" hangingPunct="1"/>
            <a:r>
              <a:rPr lang="zh-CN" altLang="en-US" smtClean="0">
                <a:solidFill>
                  <a:srgbClr val="FF0000"/>
                </a:solidFill>
              </a:rPr>
              <a:t>有</a:t>
            </a:r>
            <a:endParaRPr lang="en-MY" smtClean="0">
              <a:solidFill>
                <a:srgbClr val="FF0000"/>
              </a:solidFill>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19" presetClass="entr" presetSubtype="1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5" dur="5000" fill="hold"/>
                                        <p:tgtEl>
                                          <p:spTgt spid="3">
                                            <p:txEl>
                                              <p:pRg st="1" end="1"/>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2"/>
                                            </p:cond>
                                          </p:stCondLst>
                                          <p:endCondLst>
                                            <p:cond evt="onStopAudio" delay="0">
                                              <p:tgtEl>
                                                <p:sldTgt/>
                                              </p:tgtEl>
                                            </p:cond>
                                          </p:endCondLst>
                                        </p:cTn>
                                        <p:tgtEl>
                                          <p:sndTgt r:embed="rId2" name="chimes.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15"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18"/>
                                            </p:cond>
                                          </p:stCondLst>
                                          <p:endCondLst>
                                            <p:cond evt="onStopAudio" delay="0">
                                              <p:tgtEl>
                                                <p:sldTgt/>
                                              </p:tgtEl>
                                            </p:cond>
                                          </p:endCondLst>
                                        </p:cTn>
                                        <p:tgtEl>
                                          <p:sndTgt r:embed="rId2" name="chimes.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51"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770" decel="100000"/>
                                        <p:tgtEl>
                                          <p:spTgt spid="3">
                                            <p:txEl>
                                              <p:pRg st="3" end="3"/>
                                            </p:txEl>
                                          </p:spTgt>
                                        </p:tgtEl>
                                      </p:cBhvr>
                                    </p:animEffect>
                                    <p:animScale>
                                      <p:cBhvr>
                                        <p:cTn id="29" dur="770" decel="100000"/>
                                        <p:tgtEl>
                                          <p:spTgt spid="3">
                                            <p:txEl>
                                              <p:pRg st="3" end="3"/>
                                            </p:txEl>
                                          </p:spTgt>
                                        </p:tgtEl>
                                      </p:cBhvr>
                                      <p:from x="10000" y="10000"/>
                                      <p:to x="200000" y="450000"/>
                                    </p:animScale>
                                    <p:animScale>
                                      <p:cBhvr>
                                        <p:cTn id="30" dur="1230" accel="100000" fill="hold">
                                          <p:stCondLst>
                                            <p:cond delay="770"/>
                                          </p:stCondLst>
                                        </p:cTn>
                                        <p:tgtEl>
                                          <p:spTgt spid="3">
                                            <p:txEl>
                                              <p:pRg st="3" end="3"/>
                                            </p:txEl>
                                          </p:spTgt>
                                        </p:tgtEl>
                                      </p:cBhvr>
                                      <p:from x="200000" y="450000"/>
                                      <p:to x="100000" y="100000"/>
                                    </p:animScale>
                                    <p:set>
                                      <p:cBhvr>
                                        <p:cTn id="31" dur="770" fill="hold"/>
                                        <p:tgtEl>
                                          <p:spTgt spid="3">
                                            <p:txEl>
                                              <p:pRg st="3" end="3"/>
                                            </p:txEl>
                                          </p:spTgt>
                                        </p:tgtEl>
                                        <p:attrNameLst>
                                          <p:attrName>ppt_x</p:attrName>
                                        </p:attrNameLst>
                                      </p:cBhvr>
                                      <p:to>
                                        <p:strVal val="(0.5)"/>
                                      </p:to>
                                    </p:set>
                                    <p:anim from="(0.5)" to="(#ppt_x)" calcmode="lin" valueType="num">
                                      <p:cBhvr>
                                        <p:cTn id="32" dur="1230" accel="100000" fill="hold">
                                          <p:stCondLst>
                                            <p:cond delay="770"/>
                                          </p:stCondLst>
                                        </p:cTn>
                                        <p:tgtEl>
                                          <p:spTgt spid="3">
                                            <p:txEl>
                                              <p:pRg st="3" end="3"/>
                                            </p:txEl>
                                          </p:spTgt>
                                        </p:tgtEl>
                                        <p:attrNameLst>
                                          <p:attrName>ppt_x</p:attrName>
                                        </p:attrNameLst>
                                      </p:cBhvr>
                                    </p:anim>
                                    <p:set>
                                      <p:cBhvr>
                                        <p:cTn id="33" dur="770" fill="hold"/>
                                        <p:tgtEl>
                                          <p:spTgt spid="3">
                                            <p:txEl>
                                              <p:pRg st="3" end="3"/>
                                            </p:txEl>
                                          </p:spTgt>
                                        </p:tgtEl>
                                        <p:attrNameLst>
                                          <p:attrName>ppt_y</p:attrName>
                                        </p:attrNameLst>
                                      </p:cBhvr>
                                      <p:to>
                                        <p:strVal val="(#ppt_y+0.4)"/>
                                      </p:to>
                                    </p:set>
                                    <p:anim from="(#ppt_y+0.4)" to="(#ppt_y)" calcmode="lin" valueType="num">
                                      <p:cBhvr>
                                        <p:cTn id="34" dur="1230" accel="100000" fill="hold">
                                          <p:stCondLst>
                                            <p:cond delay="770"/>
                                          </p:stCondLst>
                                        </p:cTn>
                                        <p:tgtEl>
                                          <p:spTgt spid="3">
                                            <p:txEl>
                                              <p:pRg st="3" end="3"/>
                                            </p:txEl>
                                          </p:spTgt>
                                        </p:tgtEl>
                                        <p:attrNameLst>
                                          <p:attrName>ppt_y</p:attrName>
                                        </p:attrNameLst>
                                      </p:cBhvr>
                                    </p:anim>
                                  </p:childTnLst>
                                  <p:subTnLst>
                                    <p:audio>
                                      <p:cMediaNode>
                                        <p:cTn display="0" masterRel="sameClick">
                                          <p:stCondLst>
                                            <p:cond evt="begin" delay="0">
                                              <p:tn val="26"/>
                                            </p:cond>
                                          </p:stCondLst>
                                          <p:endCondLst>
                                            <p:cond evt="onStopAudio" delay="0">
                                              <p:tgtEl>
                                                <p:sldTgt/>
                                              </p:tgtEl>
                                            </p:cond>
                                          </p:endCondLst>
                                        </p:cTn>
                                        <p:tgtEl>
                                          <p:sndTgt r:embed="rId2" name="chimes.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7" presetClass="entr" presetSubtype="0" fill="hold" nodeType="clickEffect">
                                  <p:stCondLst>
                                    <p:cond delay="0"/>
                                  </p:stCondLst>
                                  <p:iterate type="lt">
                                    <p:tmPct val="50000"/>
                                  </p:iterate>
                                  <p:childTnLst>
                                    <p:set>
                                      <p:cBhvr>
                                        <p:cTn id="38" dur="1" fill="hold">
                                          <p:stCondLst>
                                            <p:cond delay="0"/>
                                          </p:stCondLst>
                                        </p:cTn>
                                        <p:tgtEl>
                                          <p:spTgt spid="3">
                                            <p:txEl>
                                              <p:pRg st="4" end="4"/>
                                            </p:txEl>
                                          </p:spTgt>
                                        </p:tgtEl>
                                        <p:attrNameLst>
                                          <p:attrName>style.visibility</p:attrName>
                                        </p:attrNameLst>
                                      </p:cBhvr>
                                      <p:to>
                                        <p:strVal val="visible"/>
                                      </p:to>
                                    </p:set>
                                    <p:anim calcmode="discrete" valueType="clr">
                                      <p:cBhvr override="childStyle">
                                        <p:cTn id="39" dur="80"/>
                                        <p:tgtEl>
                                          <p:spTgt spid="3">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3">
                                            <p:txEl>
                                              <p:pRg st="4" end="4"/>
                                            </p:txEl>
                                          </p:spTgt>
                                        </p:tgtEl>
                                        <p:attrNameLst>
                                          <p:attrName>fillcolor</p:attrName>
                                        </p:attrNameLst>
                                      </p:cBhvr>
                                      <p:tavLst>
                                        <p:tav tm="0">
                                          <p:val>
                                            <p:clrVal>
                                              <a:schemeClr val="accent2"/>
                                            </p:clrVal>
                                          </p:val>
                                        </p:tav>
                                        <p:tav tm="50000">
                                          <p:val>
                                            <p:clrVal>
                                              <a:schemeClr val="hlink"/>
                                            </p:clrVal>
                                          </p:val>
                                        </p:tav>
                                      </p:tavLst>
                                    </p:anim>
                                    <p:set>
                                      <p:cBhvr>
                                        <p:cTn id="41" dur="80"/>
                                        <p:tgtEl>
                                          <p:spTgt spid="3">
                                            <p:txEl>
                                              <p:pRg st="4" end="4"/>
                                            </p:txEl>
                                          </p:spTgt>
                                        </p:tgtEl>
                                        <p:attrNameLst>
                                          <p:attrName>fill.type</p:attrName>
                                        </p:attrNameLst>
                                      </p:cBhvr>
                                      <p:to>
                                        <p:strVal val="solid"/>
                                      </p:to>
                                    </p:set>
                                  </p:childTnLst>
                                  <p:subTnLst>
                                    <p:audio>
                                      <p:cMediaNode>
                                        <p:cTn display="0" masterRel="sameClick">
                                          <p:stCondLst>
                                            <p:cond evt="begin" delay="0">
                                              <p:tn val="37"/>
                                            </p:cond>
                                          </p:stCondLst>
                                          <p:endCondLst>
                                            <p:cond evt="onStopAudio" delay="0">
                                              <p:tgtEl>
                                                <p:sldTgt/>
                                              </p:tgtEl>
                                            </p:cond>
                                          </p:endCondLst>
                                        </p:cTn>
                                        <p:tgtEl>
                                          <p:sndTgt r:embed="rId2" name="chimes.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17" presetClass="entr" presetSubtype="10" fill="hold" nodeType="click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 calcmode="lin" valueType="num">
                                      <p:cBhvr>
                                        <p:cTn id="4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5" end="5"/>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44"/>
                                            </p:cond>
                                          </p:stCondLst>
                                          <p:endCondLst>
                                            <p:cond evt="onStopAudio" delay="0">
                                              <p:tgtEl>
                                                <p:sldTgt/>
                                              </p:tgtEl>
                                            </p:cond>
                                          </p:endCondLst>
                                        </p:cTn>
                                        <p:tgtEl>
                                          <p:sndTgt r:embed="rId2" name="chimes.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35" presetClass="entr" presetSubtype="0" fill="hold" nodeType="clickEffect">
                                  <p:stCondLst>
                                    <p:cond delay="0"/>
                                  </p:stCondLst>
                                  <p:childTnLst>
                                    <p:set>
                                      <p:cBhvr>
                                        <p:cTn id="51" dur="1" fill="hold">
                                          <p:stCondLst>
                                            <p:cond delay="0"/>
                                          </p:stCondLst>
                                        </p:cTn>
                                        <p:tgtEl>
                                          <p:spTgt spid="3">
                                            <p:txEl>
                                              <p:pRg st="6" end="6"/>
                                            </p:txEl>
                                          </p:spTgt>
                                        </p:tgtEl>
                                        <p:attrNameLst>
                                          <p:attrName>style.visibility</p:attrName>
                                        </p:attrNameLst>
                                      </p:cBhvr>
                                      <p:to>
                                        <p:strVal val="visible"/>
                                      </p:to>
                                    </p:set>
                                    <p:animEffect transition="in" filter="fade">
                                      <p:cBhvr>
                                        <p:cTn id="52" dur="2000"/>
                                        <p:tgtEl>
                                          <p:spTgt spid="3">
                                            <p:txEl>
                                              <p:pRg st="6" end="6"/>
                                            </p:txEl>
                                          </p:spTgt>
                                        </p:tgtEl>
                                      </p:cBhvr>
                                    </p:animEffect>
                                    <p:anim calcmode="lin" valueType="num">
                                      <p:cBhvr>
                                        <p:cTn id="53" dur="2000" fill="hold"/>
                                        <p:tgtEl>
                                          <p:spTgt spid="3">
                                            <p:txEl>
                                              <p:pRg st="6" end="6"/>
                                            </p:txEl>
                                          </p:spTgt>
                                        </p:tgtEl>
                                        <p:attrNameLst>
                                          <p:attrName>style.rotation</p:attrName>
                                        </p:attrNameLst>
                                      </p:cBhvr>
                                      <p:tavLst>
                                        <p:tav tm="0">
                                          <p:val>
                                            <p:fltVal val="720"/>
                                          </p:val>
                                        </p:tav>
                                        <p:tav tm="100000">
                                          <p:val>
                                            <p:fltVal val="0"/>
                                          </p:val>
                                        </p:tav>
                                      </p:tavLst>
                                    </p:anim>
                                    <p:anim calcmode="lin" valueType="num">
                                      <p:cBhvr>
                                        <p:cTn id="54" dur="2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5" dur="2000" fill="hold"/>
                                        <p:tgtEl>
                                          <p:spTgt spid="3">
                                            <p:txEl>
                                              <p:pRg st="6" end="6"/>
                                            </p:txEl>
                                          </p:spTgt>
                                        </p:tgtEl>
                                        <p:attrNameLst>
                                          <p:attrName>ppt_w</p:attrName>
                                        </p:attrNameLst>
                                      </p:cBhvr>
                                      <p:tavLst>
                                        <p:tav tm="0">
                                          <p:val>
                                            <p:fltVal val="0"/>
                                          </p:val>
                                        </p:tav>
                                        <p:tav tm="100000">
                                          <p:val>
                                            <p:strVal val="#ppt_w"/>
                                          </p:val>
                                        </p:tav>
                                      </p:tavLst>
                                    </p:anim>
                                  </p:childTnLst>
                                  <p:subTnLst>
                                    <p:audio>
                                      <p:cMediaNode>
                                        <p:cTn display="0" masterRel="sameClick">
                                          <p:stCondLst>
                                            <p:cond evt="begin" delay="0">
                                              <p:tn val="50"/>
                                            </p:cond>
                                          </p:stCondLst>
                                          <p:endCondLst>
                                            <p:cond evt="onStopAudio" delay="0">
                                              <p:tgtEl>
                                                <p:sldTgt/>
                                              </p:tgtEl>
                                            </p:cond>
                                          </p:endCondLst>
                                        </p:cTn>
                                        <p:tgtEl>
                                          <p:sndTgt r:embed="rId2" name="chimes.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34" presetClass="entr" presetSubtype="0" fill="hold" nodeType="clickEffect">
                                  <p:stCondLst>
                                    <p:cond delay="0"/>
                                  </p:stCondLst>
                                  <p:childTnLst>
                                    <p:set>
                                      <p:cBhvr>
                                        <p:cTn id="59" dur="1" fill="hold">
                                          <p:stCondLst>
                                            <p:cond delay="0"/>
                                          </p:stCondLst>
                                        </p:cTn>
                                        <p:tgtEl>
                                          <p:spTgt spid="3">
                                            <p:txEl>
                                              <p:pRg st="7" end="7"/>
                                            </p:txEl>
                                          </p:spTgt>
                                        </p:tgtEl>
                                        <p:attrNameLst>
                                          <p:attrName>style.visibility</p:attrName>
                                        </p:attrNameLst>
                                      </p:cBhvr>
                                      <p:to>
                                        <p:strVal val="visible"/>
                                      </p:to>
                                    </p:set>
                                    <p:anim from="(-#ppt_w/2)" to="(#ppt_x)" calcmode="lin" valueType="num">
                                      <p:cBhvr>
                                        <p:cTn id="60" dur="600" fill="hold">
                                          <p:stCondLst>
                                            <p:cond delay="0"/>
                                          </p:stCondLst>
                                        </p:cTn>
                                        <p:tgtEl>
                                          <p:spTgt spid="3">
                                            <p:txEl>
                                              <p:pRg st="7" end="7"/>
                                            </p:txEl>
                                          </p:spTgt>
                                        </p:tgtEl>
                                        <p:attrNameLst>
                                          <p:attrName>ppt_x</p:attrName>
                                        </p:attrNameLst>
                                      </p:cBhvr>
                                    </p:anim>
                                    <p:anim from="0" to="-1.0" calcmode="lin" valueType="num">
                                      <p:cBhvr>
                                        <p:cTn id="61" dur="200" decel="50000" autoRev="1" fill="hold">
                                          <p:stCondLst>
                                            <p:cond delay="600"/>
                                          </p:stCondLst>
                                        </p:cTn>
                                        <p:tgtEl>
                                          <p:spTgt spid="3">
                                            <p:txEl>
                                              <p:pRg st="7" end="7"/>
                                            </p:txEl>
                                          </p:spTgt>
                                        </p:tgtEl>
                                        <p:attrNameLst>
                                          <p:attrName>xshear</p:attrName>
                                        </p:attrNameLst>
                                      </p:cBhvr>
                                    </p:anim>
                                    <p:animScale>
                                      <p:cBhvr>
                                        <p:cTn id="62" dur="200" decel="100000" autoRev="1" fill="hold">
                                          <p:stCondLst>
                                            <p:cond delay="600"/>
                                          </p:stCondLst>
                                        </p:cTn>
                                        <p:tgtEl>
                                          <p:spTgt spid="3">
                                            <p:txEl>
                                              <p:pRg st="7" end="7"/>
                                            </p:txEl>
                                          </p:spTgt>
                                        </p:tgtEl>
                                      </p:cBhvr>
                                      <p:from x="100000" y="100000"/>
                                      <p:to x="80000" y="100000"/>
                                    </p:animScale>
                                    <p:anim by="(#ppt_h/3+#ppt_w*0.1)" calcmode="lin" valueType="num">
                                      <p:cBhvr additive="sum">
                                        <p:cTn id="63" dur="200" decel="100000" autoRev="1" fill="hold">
                                          <p:stCondLst>
                                            <p:cond delay="600"/>
                                          </p:stCondLst>
                                        </p:cTn>
                                        <p:tgtEl>
                                          <p:spTgt spid="3">
                                            <p:txEl>
                                              <p:pRg st="7" end="7"/>
                                            </p:txEl>
                                          </p:spTgt>
                                        </p:tgtEl>
                                        <p:attrNameLst>
                                          <p:attrName>ppt_x</p:attrName>
                                        </p:attrNameLst>
                                      </p:cBhvr>
                                    </p:anim>
                                  </p:childTnLst>
                                  <p:subTnLst>
                                    <p:audio>
                                      <p:cMediaNode>
                                        <p:cTn display="0" masterRel="sameClick">
                                          <p:stCondLst>
                                            <p:cond evt="begin" delay="0">
                                              <p:tn val="58"/>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6" descr="http://t3.gstatic.com/images?q=tbn:ANd9GcTKSro64zqgrBLKbyPfQ0vpJq4kTQwJDjf9-cwOIJ8HNYeLUvku-Q"/>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pPr eaLnBrk="1" hangingPunct="1"/>
            <a:r>
              <a:rPr lang="zh-CN" altLang="en-US" sz="6600" b="1" smtClean="0">
                <a:solidFill>
                  <a:srgbClr val="FF0000"/>
                </a:solidFill>
              </a:rPr>
              <a:t>第二次考试</a:t>
            </a:r>
            <a:endParaRPr lang="en-US" sz="6600" b="1" smtClean="0">
              <a:solidFill>
                <a:srgbClr val="FF0000"/>
              </a:solidFill>
            </a:endParaRPr>
          </a:p>
        </p:txBody>
      </p:sp>
      <p:sp>
        <p:nvSpPr>
          <p:cNvPr id="3" name="Content Placeholder 2"/>
          <p:cNvSpPr>
            <a:spLocks noGrp="1"/>
          </p:cNvSpPr>
          <p:nvPr>
            <p:ph idx="1"/>
          </p:nvPr>
        </p:nvSpPr>
        <p:spPr/>
        <p:txBody>
          <a:bodyPr/>
          <a:lstStyle/>
          <a:p>
            <a:pPr algn="ctr" eaLnBrk="1" hangingPunct="1">
              <a:buFont typeface="Arial" charset="0"/>
              <a:buNone/>
            </a:pPr>
            <a:endParaRPr lang="en-US" altLang="zh-CN" sz="6000" smtClean="0"/>
          </a:p>
          <a:p>
            <a:pPr algn="ctr" eaLnBrk="1" hangingPunct="1">
              <a:buFont typeface="Arial" charset="0"/>
              <a:buNone/>
            </a:pPr>
            <a:r>
              <a:rPr lang="zh-CN" altLang="en-US" sz="6000" b="1" smtClean="0"/>
              <a:t>体裁：记叙性散文</a:t>
            </a:r>
            <a:endParaRPr lang="en-US" altLang="zh-CN" sz="6000" b="1" smtClean="0"/>
          </a:p>
          <a:p>
            <a:pPr algn="ctr" eaLnBrk="1" hangingPunct="1">
              <a:buFont typeface="Arial" charset="0"/>
              <a:buNone/>
            </a:pPr>
            <a:r>
              <a:rPr lang="zh-CN" altLang="en-US" sz="6000" b="1" smtClean="0"/>
              <a:t>出处：</a:t>
            </a:r>
            <a:r>
              <a:rPr lang="en-US" altLang="zh-CN" sz="6000" b="1" smtClean="0"/>
              <a:t>《</a:t>
            </a:r>
            <a:r>
              <a:rPr lang="zh-CN" altLang="en-US" sz="6000" b="1" smtClean="0"/>
              <a:t>何为散文集</a:t>
            </a:r>
            <a:r>
              <a:rPr lang="en-US" altLang="zh-CN" sz="6000" b="1" smtClean="0"/>
              <a:t>》</a:t>
            </a:r>
          </a:p>
          <a:p>
            <a:pPr eaLnBrk="1" hangingPunct="1">
              <a:buFont typeface="Arial" charset="0"/>
              <a:buNone/>
            </a:pPr>
            <a:endParaRPr lang="en-US" smtClean="0"/>
          </a:p>
        </p:txBody>
      </p:sp>
      <p:sp>
        <p:nvSpPr>
          <p:cNvPr id="7173" name="AutoShape 2" descr="data:image/jpeg;base64,/9j/4AAQSkZJRgABAQAAAQABAAD/2wCEAAkGBhANDQ0NDQ8NDQ0NDAwMDQ0NDQ8NDQ0MFBAVFBQQEhIXGyYeFxkjGRISHy8gIycpLC4sFR4xNTAqNSYrLDUBCQoKDgwOFA8PGikcFBgpKSkpKSkpLCkpKSkpKSkpKSkpKSkpNSkpKSkpKSwpKSkpKSwpLiksNSksKSkpKSkpNf/AABEIAMIBAwMBIgACEQEDEQH/xAAbAAACAwEBAQAAAAAAAAAAAAABAgADBAUGB//EADgQAAICAQEEBgkDBAIDAAAAAAABAhEDEgQTITEFBkFRcZEiMkJSYYGhwdEUcrFTkqLhYoIVM0T/xAAaAQADAQEBAQAAAAAAAAAAAAAAAQMCBAUG/8QAKREAAgIBAwQBBAIDAAAAAAAAAAECEQMSEyEEMUFRFEJSYZEy4SJxof/aAAwDAQACEQMRAD8A629BvClMaz7Gj65FuoOoqTGTHRqyxMliJhsKNWPYyZXYbFRpMssKZXYbFRpMtUy/HkMlhUqMuNg+TopklGynBks0HM+GQbpmXJjKjdKNmfJiKRmVhOykhHGgFCwSWANgASAIAgkIQAIQhAAhCEACEIQAIQhAAhCEADl2FMrsKZY4bLFIZMrsKYDsssNiBTGOx7CmImGwHY9hsSw2KjWoew2V2GxUaTL8U6Z0Iu0cmzobLO4kMsfJPL7LwuNgDZzEVIpnjKZYzYB4zanRaOWjC4sBreIV4iutF1lTMwS/dA3I9SNa0UkLtyTchqQ9SKQlu5DuQ1IWpFJC/chWEWtC1ozko1LCFYRbiFuIyaWHQzYsIywGd1GXlRi3YTbuQi3Rbp5Ww2IhkdpyjphTECMLHTGsrsKYx2PYbEsNgOx7CmJYbAdj2GxLDYUOx7NWxZONGNMfDOpIxONpoJcqjrhEhK1Y5wNHLYUEUKMj1DEoAQHqJpQdCJZBWa1E0IKgiBsVs1qZN2iaEQIrYaiaETSEgWFkoNEIIVkIQgCIQDZAHR5egpDJBo9CydgSCkMkGh2KwJB0fAKQyQWKxNyu7yA9m7n5lyQUh6mGoyywyXZfhxEs3pCZdnUvg+/8m1k9mlP2ZLDYsouLp8GSypWxrDYlhFQ7Ojsmc2LicXHkpnQwbQcmXH5RGcfKNiCJGdjHNRGxrILYbEOxiADYjVhCKGxDsYgthFQ7GDYgUwNWPZBbIIdjEF1izzpK2OjVEnLiQ52bpH0nS7u2uwI1KJVVRgURlEZRDR0Wcdi0Gh1EOkdmbFUQ0OohUR2KxUg6RlEKQ7FYEg6RkgqIWFlWXApqu3sfcc6cXFtPg0dfSVbTsutcPWXJ/YpDJXD7Gozo5hLA1Tp8GuDRLOovY1jwyUVWGxNWOzfi2k1Qz2cdSLYZ6ITw32MShZ2FNDJnMhtJbHaTneJonpZvslmRbSN+pMbbFTNVhsyfqSfqRbbHpZsslmJ7SK9oHtM2os3a0DeowPaBXtBpYWUWM6DziS2g572gpntL7PM1tJdyqgkb8u2JePcYc21uXNmduxWSlGx0gyyWwC0EnoHwdFRGSG5cXwXe+BRPbccfav8AbxNq32ODl9i6gqJin0qvZj/c6/gpl0lN8tK8Ff8AJRQkzWiTOoojaTiva5vnOXydfwI5t8234tlFifsNpneoKiefsKZrZ/IbX5PQ6Q6TgwzyXKUl/wBmaMXSc1zqS+Kp+aE8MvBl434Ouohoz7N0hCfB+jLulyfgzZpIu13Iu13Oft+x6lrj6yXFe8vycs9LpOX0lsGm8kFw9pdz7/A6MOX6WVxz8M55LASzrLjWGxSWFBY1jKbK7DYqHZYsrG3rKiCpDLd8w71lVksWlDLN4ya2JZLCjSZZYNQlkEa1BcrFDYLJtBYABAScQsBCBMaQsyTyuTuTb8XYutd6MyQUjKym9CNG9QVlXx8jOkMkaWRi0Iv3q+Id4ihDFFNmdKL1Jd4xmHjKiikZcS4IkZ2Oiidk2gnS6O6SpqGR8OUZPs+D+BzAilFSVMxKKkqZ6vSHSYOhts1x3cn6UFwffD/R09J5s04OmcUk4ujgdJdG7tucPUfNe5/owHrnC/Dkzi9I9DuNzxJuPNwXFx8O9HXhzp/4yLY8t8M5ZCEOw6CWEBBgGw2KSxDGsNiksKHY1kAg6RDsNkJpJQgsBLDpJpMjsABtIHEw0OxQgshmh2c1IZRFTHTPMTLNh0hUSIdIomJsXSHSOgpFEzFlWkBfoFljKxkKxEPGQlBLJg+S6wlSY6kVTJtF+zZ3jnGa9l213rtXkeui00muKaTT70zxh6foLNrwJduNuD8Oa+j+hy9VHhSOTPHhM3USh9IdJ59nHZzNu6FhluUfQn3pejJ/Ffc4W1bDkwv04tLskuMX8z2OkjjfBq0+afI6MfUyhx3RWGZx/KPDkPV5+g8M+OnQ++D0/TkYsnVf3Mr8JQv6pnZHq8b78HQs8WcEh1p9Wsq5Sxy+cl9hV1dzr2Yvwmim/j9o3uQ9nNjAZROi+g8/9P8Azh+Qf+Ez/wBP/KH5FvQ+5fsNyPswEOgugs/uf5w/Iy6v5/divGcRb2P7l+w3I+znEOrHq3m7XjX/AGb+xZHqxk7cmNeCk/wJ9RjXkW9D2cYB349V/ey+UPyy6HVnH2zyP+1fYm+qxLyL5EPZ5oDPWw6v4F7MpfunL7GiHReGPLFj+cVL+ST6yHhMz8qJ4awnvFgivZj/AGohn5i+3/v9C+X+D5emOmVJjpnCpHpWWpjplcS2MX3FFIzY0R0KoMdQZVMzYUhqIohSKJmWyqeMro1UVZIF4yGpFaCAKLoYykdnq1nrLLG+U42v3R/035HFRdsu0PFkhkXOElKu/vXkKcdcHElkjqi0e5oNExTU4xlHjGSUk+9NDUeLZ5TFoNDUGgsQtE0jUNGIrFYsYDUPRKFYrEoND0ShWAlEoeg0FgJRKHolCsQlBoaiBYC0ShgMLAUAHNIIxny6GzrtfkWxhFdnnxKt4DelYxPo9BpUgqZlWQKyFlEWk16xlMyLIMplFEy4mxTHRjWQtjlN6SbiaUiOFi48hckHYk+DFlxUVpnRnjswZ8Wnj2FoSNKQExilSHUi6Zo9L1a6S/8Anm+PF4m+3tcPuvmeiSPnkJU006aaaa4NPvR6zoXp1ZUseVqOXknyjk/Evgef1WB3rj28nBnxc6kdeg0EZRs4LOMWMbLKGUSGbECiURyorbAB7BqFAOgH1k1iEAB9YdRWQKAssJWSwoCwDF1Ec+Dvh8exBQGHactTa/b/AAiHN6Q6Qx72VTi16KtSTXqrtIdkcMmlwdUcbpHhRkBBBHvMKQyAhyiMsiGQEMiiMMiGQKCiiMsshOjZhyGGizHOhuNkpKzppCZcNobDK0WURujnujiZsTi2VqR1dswXTXgzm5MRSOTwbUyKZbDJZlui/DicuL4L6ssp0as9H0T1gyQqGVPLBcNXtxXj7XzPT7LtePKrxyUu9cpLxR4TFk0qlyNGPPTTTcWuTTaa+Zx5cMMjuPDOWeGMuVwe6Fk6PM4Ons0OclkS99W/NFuPrbFv08Ul8YSUvo6OX4uTwrOZ4J/7O6RnLh1l2d83OPjjf2ssXT+z/wBTzhP8GdnIvpf6M7cvTN5DA+ntn/qr+yf4El1i2de3J+GOX3DZyfa/0G3L0zpBONPrThXKOWX/AFjH+WZ8nW33MPznP7JFF02V/SaWGb8HoAnk8vWbPL1d3Dwjb+rZizdJ5snr5cjXdqcV5ItHocj7tIouml5PZ5trx4/XnCH7pJPyOdtHWbBH1deR/wDGOlebPKAOiPQwX8nZWPTRXfk7W0dacsuGOMMa736cvrw+hy9o23Jl/wDZOU/g36PlyKaIdcMMIfxReOOMeyIQhCpsyPo6f/F/MV7HNey/lTOtQaPn1NnRuM4+4kucZeTJR2UglVkFuHGQx1t2nzS8kDcR92PkiqyC1nLoKOn+mh7qJ+lh7q82UWRGdaOckE6P6WHu/VhWyw91ebNrIjOsp2LJxo3UJiwxTT0o6kYKlSXkQyTV2c+R8nNyYnKLSTfC+RjeyuXwPQUcvNDTJrufDw7DmnN9yLkYP0aXxfxFljN9CyxAsr8gpmGmFM1PCLuSqym9Zlz5aj48DMsr7zXtGK3XcircHVDKkjakhFmYyysZYB1gKrMh60V7wOstWAdYDW8h60UWMkXrAWLAPeQtaMulh3bNiwDrAG8g1mFYmMsBvWAdYDO8LcOQQhDpKkIQgxmkJCHzqKMISENoywhRCFEZCQJDaAiCQhpGGFHSw+qiEMZOyJZCwwdIeuv2/dkIc0+xBmYJCEhDBYCDQjNk5vxFohDpXY2gpDJEIbGMh0iENAMkWIhAAZDAIAhiEINDOEFBIesdhCEIMZ//2Q=="/>
          <p:cNvSpPr>
            <a:spLocks noChangeAspect="1" noChangeArrowheads="1"/>
          </p:cNvSpPr>
          <p:nvPr/>
        </p:nvSpPr>
        <p:spPr bwMode="auto">
          <a:xfrm>
            <a:off x="155575" y="-144463"/>
            <a:ext cx="304800" cy="3048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atin typeface="Calibri" pitchFamily="34" charset="0"/>
            </a:endParaRPr>
          </a:p>
        </p:txBody>
      </p:sp>
      <p:sp>
        <p:nvSpPr>
          <p:cNvPr id="7174" name="AutoShape 4" descr="data:image/jpeg;base64,/9j/4AAQSkZJRgABAQAAAQABAAD/2wCEAAkGBhANDQ0NDQ8NDQ0NDAwMDQ0NDQ8NDQ0MFBAVFBQQEhIXGyYeFxkjGRISHy8gIycpLC4sFR4xNTAqNSYrLDUBCQoKDgwOFA8PGikcFBgpKSkpKSkpLCkpKSkpKSkpKSkpKSkpNSkpKSkpKSwpKSkpKSwpLiksNSksKSkpKSkpNf/AABEIAMIBAwMBIgACEQEDEQH/xAAbAAACAwEBAQAAAAAAAAAAAAABAgADBAUGB//EADgQAAICAQEEBgkDBAIDAAAAAAABAhEDEgQTITEFBkFRcZEiMkJSYYGhwdEUcrFTkqLhYoIVM0T/xAAaAQADAQEBAQAAAAAAAAAAAAAAAQMCBAUG/8QAKREAAgIBAwQBBAIDAAAAAAAAAAECEQMSEyEEMUFRFEJSYZEy4SJxof/aAAwDAQACEQMRAD8A629BvClMaz7Gj65FuoOoqTGTHRqyxMliJhsKNWPYyZXYbFRpMssKZXYbFRpMtUy/HkMlhUqMuNg+TopklGynBks0HM+GQbpmXJjKjdKNmfJiKRmVhOykhHGgFCwSWANgASAIAgkIQAIQhAAhCEACEIQAIQhAAhCEADl2FMrsKZY4bLFIZMrsKYDsssNiBTGOx7CmImGwHY9hsSw2KjWoew2V2GxUaTL8U6Z0Iu0cmzobLO4kMsfJPL7LwuNgDZzEVIpnjKZYzYB4zanRaOWjC4sBreIV4iutF1lTMwS/dA3I9SNa0UkLtyTchqQ9SKQlu5DuQ1IWpFJC/chWEWtC1ozko1LCFYRbiFuIyaWHQzYsIywGd1GXlRi3YTbuQi3Rbp5Ww2IhkdpyjphTECMLHTGsrsKYx2PYbEsNgOx7CmJYbAdj2GxLDYUOx7NWxZONGNMfDOpIxONpoJcqjrhEhK1Y5wNHLYUEUKMj1DEoAQHqJpQdCJZBWa1E0IKgiBsVs1qZN2iaEQIrYaiaETSEgWFkoNEIIVkIQgCIQDZAHR5egpDJBo9CydgSCkMkGh2KwJB0fAKQyQWKxNyu7yA9m7n5lyQUh6mGoyywyXZfhxEs3pCZdnUvg+/8m1k9mlP2ZLDYsouLp8GSypWxrDYlhFQ7Ojsmc2LicXHkpnQwbQcmXH5RGcfKNiCJGdjHNRGxrILYbEOxiADYjVhCKGxDsYgthFQ7GDYgUwNWPZBbIIdjEF1izzpK2OjVEnLiQ52bpH0nS7u2uwI1KJVVRgURlEZRDR0Wcdi0Gh1EOkdmbFUQ0OohUR2KxUg6RlEKQ7FYEg6RkgqIWFlWXApqu3sfcc6cXFtPg0dfSVbTsutcPWXJ/YpDJXD7Gozo5hLA1Tp8GuDRLOovY1jwyUVWGxNWOzfi2k1Qz2cdSLYZ6ITw32MShZ2FNDJnMhtJbHaTneJonpZvslmRbSN+pMbbFTNVhsyfqSfqRbbHpZsslmJ7SK9oHtM2os3a0DeowPaBXtBpYWUWM6DziS2g572gpntL7PM1tJdyqgkb8u2JePcYc21uXNmduxWSlGx0gyyWwC0EnoHwdFRGSG5cXwXe+BRPbccfav8AbxNq32ODl9i6gqJin0qvZj/c6/gpl0lN8tK8Ff8AJRQkzWiTOoojaTiva5vnOXydfwI5t8234tlFifsNpneoKiefsKZrZ/IbX5PQ6Q6TgwzyXKUl/wBmaMXSc1zqS+Kp+aE8MvBl434Ouohoz7N0hCfB+jLulyfgzZpIu13Iu13Oft+x6lrj6yXFe8vycs9LpOX0lsGm8kFw9pdz7/A6MOX6WVxz8M55LASzrLjWGxSWFBY1jKbK7DYqHZYsrG3rKiCpDLd8w71lVksWlDLN4ya2JZLCjSZZYNQlkEa1BcrFDYLJtBYABAScQsBCBMaQsyTyuTuTb8XYutd6MyQUjKym9CNG9QVlXx8jOkMkaWRi0Iv3q+Id4ihDFFNmdKL1Jd4xmHjKiikZcS4IkZ2Oiidk2gnS6O6SpqGR8OUZPs+D+BzAilFSVMxKKkqZ6vSHSYOhts1x3cn6UFwffD/R09J5s04OmcUk4ujgdJdG7tucPUfNe5/owHrnC/Dkzi9I9DuNzxJuPNwXFx8O9HXhzp/4yLY8t8M5ZCEOw6CWEBBgGw2KSxDGsNiksKHY1kAg6RDsNkJpJQgsBLDpJpMjsABtIHEw0OxQgshmh2c1IZRFTHTPMTLNh0hUSIdIomJsXSHSOgpFEzFlWkBfoFljKxkKxEPGQlBLJg+S6wlSY6kVTJtF+zZ3jnGa9l213rtXkeui00muKaTT70zxh6foLNrwJduNuD8Oa+j+hy9VHhSOTPHhM3USh9IdJ59nHZzNu6FhluUfQn3pejJ/Ffc4W1bDkwv04tLskuMX8z2OkjjfBq0+afI6MfUyhx3RWGZx/KPDkPV5+g8M+OnQ++D0/TkYsnVf3Mr8JQv6pnZHq8b78HQs8WcEh1p9Wsq5Sxy+cl9hV1dzr2Yvwmim/j9o3uQ9nNjAZROi+g8/9P8Azh+Qf+Ez/wBP/KH5FvQ+5fsNyPswEOgugs/uf5w/Iy6v5/divGcRb2P7l+w3I+znEOrHq3m7XjX/AGb+xZHqxk7cmNeCk/wJ9RjXkW9D2cYB349V/ey+UPyy6HVnH2zyP+1fYm+qxLyL5EPZ5oDPWw6v4F7MpfunL7GiHReGPLFj+cVL+ST6yHhMz8qJ4awnvFgivZj/AGohn5i+3/v9C+X+D5emOmVJjpnCpHpWWpjplcS2MX3FFIzY0R0KoMdQZVMzYUhqIohSKJmWyqeMro1UVZIF4yGpFaCAKLoYykdnq1nrLLG+U42v3R/035HFRdsu0PFkhkXOElKu/vXkKcdcHElkjqi0e5oNExTU4xlHjGSUk+9NDUeLZ5TFoNDUGgsQtE0jUNGIrFYsYDUPRKFYrEoND0ShWAlEoeg0FgJRKHolCsQlBoaiBYC0ShgMLAUAHNIIxny6GzrtfkWxhFdnnxKt4DelYxPo9BpUgqZlWQKyFlEWk16xlMyLIMplFEy4mxTHRjWQtjlN6SbiaUiOFi48hckHYk+DFlxUVpnRnjswZ8Wnj2FoSNKQExilSHUi6Zo9L1a6S/8Anm+PF4m+3tcPuvmeiSPnkJU006aaaa4NPvR6zoXp1ZUseVqOXknyjk/Evgef1WB3rj28nBnxc6kdeg0EZRs4LOMWMbLKGUSGbECiURyorbAB7BqFAOgH1k1iEAB9YdRWQKAssJWSwoCwDF1Ec+Dvh8exBQGHactTa/b/AAiHN6Q6Qx72VTi16KtSTXqrtIdkcMmlwdUcbpHhRkBBBHvMKQyAhyiMsiGQEMiiMMiGQKCiiMsshOjZhyGGizHOhuNkpKzppCZcNobDK0WURujnujiZsTi2VqR1dswXTXgzm5MRSOTwbUyKZbDJZlui/DicuL4L6ssp0as9H0T1gyQqGVPLBcNXtxXj7XzPT7LtePKrxyUu9cpLxR4TFk0qlyNGPPTTTcWuTTaa+Zx5cMMjuPDOWeGMuVwe6Fk6PM4Ons0OclkS99W/NFuPrbFv08Ul8YSUvo6OX4uTwrOZ4J/7O6RnLh1l2d83OPjjf2ssXT+z/wBTzhP8GdnIvpf6M7cvTN5DA+ntn/qr+yf4El1i2de3J+GOX3DZyfa/0G3L0zpBONPrThXKOWX/AFjH+WZ8nW33MPznP7JFF02V/SaWGb8HoAnk8vWbPL1d3Dwjb+rZizdJ5snr5cjXdqcV5ItHocj7tIouml5PZ5trx4/XnCH7pJPyOdtHWbBH1deR/wDGOlebPKAOiPQwX8nZWPTRXfk7W0dacsuGOMMa736cvrw+hy9o23Jl/wDZOU/g36PlyKaIdcMMIfxReOOMeyIQhCpsyPo6f/F/MV7HNey/lTOtQaPn1NnRuM4+4kucZeTJR2UglVkFuHGQx1t2nzS8kDcR92PkiqyC1nLoKOn+mh7qJ+lh7q82UWRGdaOckE6P6WHu/VhWyw91ebNrIjOsp2LJxo3UJiwxTT0o6kYKlSXkQyTV2c+R8nNyYnKLSTfC+RjeyuXwPQUcvNDTJrufDw7DmnN9yLkYP0aXxfxFljN9CyxAsr8gpmGmFM1PCLuSqym9Zlz5aj48DMsr7zXtGK3XcircHVDKkjakhFmYyysZYB1gKrMh60V7wOstWAdYDW8h60UWMkXrAWLAPeQtaMulh3bNiwDrAG8g1mFYmMsBvWAdYDO8LcOQQhDpKkIQgxmkJCHzqKMISENoywhRCFEZCQJDaAiCQhpGGFHSw+qiEMZOyJZCwwdIeuv2/dkIc0+xBmYJCEhDBYCDQjNk5vxFohDpXY2gpDJEIbGMh0iENAMkWIhAAZDAIAhiEINDOEFBIesdhCEIMZ//2Q=="/>
          <p:cNvSpPr>
            <a:spLocks noChangeAspect="1" noChangeArrowheads="1"/>
          </p:cNvSpPr>
          <p:nvPr/>
        </p:nvSpPr>
        <p:spPr bwMode="auto">
          <a:xfrm>
            <a:off x="155575" y="-144463"/>
            <a:ext cx="304800" cy="3048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atin typeface="Calibri"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9" presetClass="entr" presetSubtype="0" fill="hold" nodeType="clickEffect">
                                  <p:stCondLst>
                                    <p:cond delay="0"/>
                                  </p:stCondLst>
                                  <p:iterate type="wd">
                                    <p:tmPct val="10000"/>
                                  </p:iterate>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3">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4" presetClass="entr" presetSubtype="0" accel="10000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ppt_w</p:attrName>
                                        </p:attrNameLst>
                                      </p:cBhvr>
                                      <p:tavLst>
                                        <p:tav tm="0">
                                          <p:val>
                                            <p:strVal val="#ppt_w*0.05"/>
                                          </p:val>
                                        </p:tav>
                                        <p:tav tm="100000">
                                          <p:val>
                                            <p:strVal val="#ppt_w"/>
                                          </p:val>
                                        </p:tav>
                                      </p:tavLst>
                                    </p:anim>
                                    <p:anim calcmode="lin" valueType="num">
                                      <p:cBhvr>
                                        <p:cTn id="26" dur="5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27" dur="5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8" dur="5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8" descr="20102418375378005.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pPr eaLnBrk="1" hangingPunct="1"/>
            <a:r>
              <a:rPr lang="zh-CN" altLang="en-US" smtClean="0"/>
              <a:t>猜猜我们曾经读过的作者</a:t>
            </a:r>
            <a:endParaRPr lang="en-MY" smtClean="0"/>
          </a:p>
        </p:txBody>
      </p:sp>
      <p:pic>
        <p:nvPicPr>
          <p:cNvPr id="4" name="Content Placeholder 3" descr="baijuyi.jpg"/>
          <p:cNvPicPr>
            <a:picLocks noGrp="1" noChangeAspect="1"/>
          </p:cNvPicPr>
          <p:nvPr>
            <p:ph idx="1"/>
          </p:nvPr>
        </p:nvPicPr>
        <p:blipFill>
          <a:blip r:embed="rId3">
            <a:extLst>
              <a:ext uri="{28A0092B-C50C-407E-A947-70E740481C1C}">
                <a14:useLocalDpi xmlns="" xmlns:a14="http://schemas.microsoft.com/office/drawing/2010/main" val="0"/>
              </a:ext>
            </a:extLst>
          </a:blip>
          <a:srcRect/>
          <a:stretch>
            <a:fillRect/>
          </a:stretch>
        </p:blipFill>
        <p:spPr>
          <a:xfrm>
            <a:off x="381000" y="533400"/>
            <a:ext cx="3429000" cy="5172075"/>
          </a:xfrm>
        </p:spPr>
      </p:pic>
      <p:pic>
        <p:nvPicPr>
          <p:cNvPr id="5" name="Picture 4" descr="libai.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4555864" y="574798"/>
            <a:ext cx="3962400" cy="5775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1676400" y="1074867"/>
            <a:ext cx="3695700" cy="5503379"/>
          </a:xfrm>
          <a:prstGeom prst="rect">
            <a:avLst/>
          </a:prstGeom>
        </p:spPr>
      </p:pic>
      <p:pic>
        <p:nvPicPr>
          <p:cNvPr id="3" name="Picture 2"/>
          <p:cNvPicPr>
            <a:picLocks noChangeAspect="1"/>
          </p:cNvPicPr>
          <p:nvPr/>
        </p:nvPicPr>
        <p:blipFill>
          <a:blip r:embed="rId6">
            <a:extLst>
              <a:ext uri="{28A0092B-C50C-407E-A947-70E740481C1C}">
                <a14:useLocalDpi xmlns="" xmlns:a14="http://schemas.microsoft.com/office/drawing/2010/main" val="0"/>
              </a:ext>
            </a:extLst>
          </a:blip>
          <a:stretch>
            <a:fillRect/>
          </a:stretch>
        </p:blipFill>
        <p:spPr>
          <a:xfrm>
            <a:off x="4343400" y="381000"/>
            <a:ext cx="4038599" cy="5714999"/>
          </a:xfrm>
          <a:prstGeom prst="rect">
            <a:avLst/>
          </a:prstGeom>
        </p:spPr>
      </p:pic>
    </p:spTree>
  </p:cSld>
  <p:clrMapOvr>
    <a:masterClrMapping/>
  </p:clrMapOvr>
  <p:transition>
    <p:pull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2"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Scale>
                                      <p:cBhvr>
                                        <p:cTn id="15"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4"/>
                                        </p:tgtEl>
                                        <p:attrNameLst>
                                          <p:attrName>ppt_x</p:attrName>
                                          <p:attrName>ppt_y</p:attrName>
                                        </p:attrNameLst>
                                      </p:cBhvr>
                                    </p:animMotion>
                                    <p:animEffect transition="in" filter="fade">
                                      <p:cBhvr>
                                        <p:cTn id="17" dur="10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fltVal val="0"/>
                                          </p:val>
                                        </p:tav>
                                        <p:tav tm="100000">
                                          <p:val>
                                            <p:strVal val="#ppt_w"/>
                                          </p:val>
                                        </p:tav>
                                      </p:tavLst>
                                    </p:anim>
                                    <p:anim calcmode="lin" valueType="num">
                                      <p:cBhvr>
                                        <p:cTn id="23" dur="1000" fill="hold"/>
                                        <p:tgtEl>
                                          <p:spTgt spid="5"/>
                                        </p:tgtEl>
                                        <p:attrNameLst>
                                          <p:attrName>ppt_h</p:attrName>
                                        </p:attrNameLst>
                                      </p:cBhvr>
                                      <p:tavLst>
                                        <p:tav tm="0">
                                          <p:val>
                                            <p:fltVal val="0"/>
                                          </p:val>
                                        </p:tav>
                                        <p:tav tm="100000">
                                          <p:val>
                                            <p:strVal val="#ppt_h"/>
                                          </p:val>
                                        </p:tav>
                                      </p:tavLst>
                                    </p:anim>
                                    <p:anim calcmode="lin" valueType="num">
                                      <p:cBhvr>
                                        <p:cTn id="24"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6" descr="20099122239811092.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pPr eaLnBrk="1" hangingPunct="1"/>
            <a:r>
              <a:rPr lang="zh-CN" altLang="en-US" b="1" smtClean="0"/>
              <a:t>作者简介</a:t>
            </a:r>
            <a:endParaRPr lang="en-US" b="1" smtClean="0"/>
          </a:p>
        </p:txBody>
      </p:sp>
      <p:sp>
        <p:nvSpPr>
          <p:cNvPr id="3" name="Content Placeholder 2"/>
          <p:cNvSpPr>
            <a:spLocks noGrp="1"/>
          </p:cNvSpPr>
          <p:nvPr>
            <p:ph idx="1"/>
          </p:nvPr>
        </p:nvSpPr>
        <p:spPr>
          <a:xfrm>
            <a:off x="457200" y="1600200"/>
            <a:ext cx="8229600" cy="5029200"/>
          </a:xfrm>
          <a:solidFill>
            <a:srgbClr val="FFFFFF">
              <a:alpha val="52156"/>
            </a:srgbClr>
          </a:solidFill>
        </p:spPr>
        <p:txBody>
          <a:bodyPr/>
          <a:lstStyle/>
          <a:p>
            <a:pPr eaLnBrk="1" hangingPunct="1"/>
            <a:r>
              <a:rPr lang="zh-CN" altLang="en-US" smtClean="0"/>
              <a:t>何为（</a:t>
            </a:r>
            <a:r>
              <a:rPr lang="en-US" altLang="zh-CN" smtClean="0"/>
              <a:t>1922</a:t>
            </a:r>
            <a:r>
              <a:rPr lang="zh-CN" altLang="en-US" smtClean="0"/>
              <a:t>年</a:t>
            </a:r>
            <a:r>
              <a:rPr lang="en-US" altLang="zh-CN" smtClean="0"/>
              <a:t>4</a:t>
            </a:r>
            <a:r>
              <a:rPr lang="zh-CN" altLang="en-US" smtClean="0"/>
              <a:t>月</a:t>
            </a:r>
            <a:r>
              <a:rPr lang="en-US" altLang="zh-CN" smtClean="0"/>
              <a:t>19</a:t>
            </a:r>
            <a:r>
              <a:rPr lang="zh-CN" altLang="en-US" smtClean="0"/>
              <a:t>日</a:t>
            </a:r>
            <a:r>
              <a:rPr lang="en-US" altLang="zh-CN" smtClean="0"/>
              <a:t>-2011</a:t>
            </a:r>
            <a:r>
              <a:rPr lang="zh-CN" altLang="en-US" smtClean="0"/>
              <a:t>年</a:t>
            </a:r>
            <a:r>
              <a:rPr lang="en-US" altLang="zh-CN" smtClean="0"/>
              <a:t>1</a:t>
            </a:r>
            <a:r>
              <a:rPr lang="zh-CN" altLang="en-US" smtClean="0"/>
              <a:t>月</a:t>
            </a:r>
            <a:r>
              <a:rPr lang="en-US" altLang="zh-CN" smtClean="0"/>
              <a:t>10</a:t>
            </a:r>
            <a:r>
              <a:rPr lang="zh-CN" altLang="en-US" smtClean="0"/>
              <a:t>日）</a:t>
            </a:r>
            <a:endParaRPr lang="en-US" altLang="zh-CN" smtClean="0"/>
          </a:p>
          <a:p>
            <a:pPr eaLnBrk="1" hangingPunct="1"/>
            <a:r>
              <a:rPr lang="zh-CN" altLang="en-US" smtClean="0"/>
              <a:t>原名</a:t>
            </a:r>
            <a:r>
              <a:rPr lang="zh-CN" altLang="en-US" b="1" smtClean="0">
                <a:solidFill>
                  <a:srgbClr val="FF0000"/>
                </a:solidFill>
              </a:rPr>
              <a:t>何振业</a:t>
            </a:r>
            <a:endParaRPr lang="en-US" altLang="zh-CN" b="1" smtClean="0">
              <a:solidFill>
                <a:srgbClr val="FF0000"/>
              </a:solidFill>
            </a:endParaRPr>
          </a:p>
          <a:p>
            <a:pPr eaLnBrk="1" hangingPunct="1"/>
            <a:r>
              <a:rPr lang="zh-CN" altLang="en-US" smtClean="0"/>
              <a:t>中国当代著名的</a:t>
            </a:r>
            <a:r>
              <a:rPr lang="zh-CN" altLang="en-US" b="1" smtClean="0">
                <a:solidFill>
                  <a:srgbClr val="FF0000"/>
                </a:solidFill>
              </a:rPr>
              <a:t>作家</a:t>
            </a:r>
            <a:r>
              <a:rPr lang="zh-CN" altLang="en-US" smtClean="0"/>
              <a:t>，写过诗和小说，以</a:t>
            </a:r>
            <a:r>
              <a:rPr lang="zh-CN" altLang="en-US" b="1" smtClean="0">
                <a:solidFill>
                  <a:srgbClr val="FF0000"/>
                </a:solidFill>
              </a:rPr>
              <a:t>散文</a:t>
            </a:r>
            <a:r>
              <a:rPr lang="zh-CN" altLang="en-US" smtClean="0"/>
              <a:t>的</a:t>
            </a:r>
            <a:r>
              <a:rPr lang="zh-CN" altLang="en-US" b="1" smtClean="0">
                <a:solidFill>
                  <a:srgbClr val="FF0000"/>
                </a:solidFill>
              </a:rPr>
              <a:t>成就最高</a:t>
            </a:r>
            <a:endParaRPr lang="en-US" altLang="zh-CN" b="1" smtClean="0">
              <a:solidFill>
                <a:srgbClr val="FF0000"/>
              </a:solidFill>
            </a:endParaRPr>
          </a:p>
          <a:p>
            <a:pPr eaLnBrk="1" hangingPunct="1"/>
            <a:r>
              <a:rPr lang="zh-CN" altLang="en-US" smtClean="0"/>
              <a:t>他的散文</a:t>
            </a:r>
            <a:r>
              <a:rPr lang="zh-CN" altLang="en-US" b="1" smtClean="0">
                <a:solidFill>
                  <a:srgbClr val="FF0000"/>
                </a:solidFill>
              </a:rPr>
              <a:t>构思精巧</a:t>
            </a:r>
            <a:r>
              <a:rPr lang="zh-CN" altLang="en-US" smtClean="0"/>
              <a:t>，</a:t>
            </a:r>
            <a:r>
              <a:rPr lang="zh-CN" altLang="en-US" b="1" smtClean="0">
                <a:solidFill>
                  <a:srgbClr val="FF0000"/>
                </a:solidFill>
              </a:rPr>
              <a:t>语言简洁优美</a:t>
            </a:r>
            <a:r>
              <a:rPr lang="zh-CN" altLang="en-US" smtClean="0"/>
              <a:t>，善于从</a:t>
            </a:r>
            <a:r>
              <a:rPr lang="zh-CN" altLang="en-US" b="1" smtClean="0">
                <a:solidFill>
                  <a:srgbClr val="FF0000"/>
                </a:solidFill>
              </a:rPr>
              <a:t>平凡的事物</a:t>
            </a:r>
            <a:r>
              <a:rPr lang="zh-CN" altLang="en-US" smtClean="0"/>
              <a:t>中</a:t>
            </a:r>
            <a:r>
              <a:rPr lang="zh-CN" altLang="en-US" b="1" smtClean="0">
                <a:solidFill>
                  <a:srgbClr val="FF0000"/>
                </a:solidFill>
              </a:rPr>
              <a:t>提炼出动人的诗意</a:t>
            </a:r>
            <a:endParaRPr lang="en-US" altLang="zh-CN" b="1" smtClean="0">
              <a:solidFill>
                <a:srgbClr val="FF0000"/>
              </a:solidFill>
            </a:endParaRPr>
          </a:p>
          <a:p>
            <a:pPr eaLnBrk="1" hangingPunct="1"/>
            <a:r>
              <a:rPr lang="zh-CN" altLang="en-US" smtClean="0"/>
              <a:t>代表作：</a:t>
            </a:r>
            <a:r>
              <a:rPr lang="en-US" altLang="zh-CN" b="1" smtClean="0">
                <a:solidFill>
                  <a:srgbClr val="FF0000"/>
                </a:solidFill>
              </a:rPr>
              <a:t>《</a:t>
            </a:r>
            <a:r>
              <a:rPr lang="zh-CN" altLang="en-US" b="1" smtClean="0">
                <a:solidFill>
                  <a:srgbClr val="FF0000"/>
                </a:solidFill>
              </a:rPr>
              <a:t>第二次考试</a:t>
            </a:r>
            <a:r>
              <a:rPr lang="en-US" altLang="zh-CN" b="1" smtClean="0">
                <a:solidFill>
                  <a:srgbClr val="FF0000"/>
                </a:solidFill>
              </a:rPr>
              <a:t>》《</a:t>
            </a:r>
            <a:r>
              <a:rPr lang="zh-CN" altLang="en-US" b="1" smtClean="0">
                <a:solidFill>
                  <a:srgbClr val="FF0000"/>
                </a:solidFill>
              </a:rPr>
              <a:t>织锦集</a:t>
            </a:r>
            <a:r>
              <a:rPr lang="en-US" altLang="zh-CN" b="1" smtClean="0">
                <a:solidFill>
                  <a:srgbClr val="FF0000"/>
                </a:solidFill>
              </a:rPr>
              <a:t>》       《</a:t>
            </a:r>
            <a:r>
              <a:rPr lang="zh-CN" altLang="en-US" b="1" smtClean="0">
                <a:solidFill>
                  <a:srgbClr val="FF0000"/>
                </a:solidFill>
              </a:rPr>
              <a:t>临床集</a:t>
            </a:r>
            <a:r>
              <a:rPr lang="en-US" altLang="zh-CN" b="1" smtClean="0">
                <a:solidFill>
                  <a:srgbClr val="FF0000"/>
                </a:solidFill>
              </a:rPr>
              <a:t>》</a:t>
            </a:r>
          </a:p>
          <a:p>
            <a:pPr eaLnBrk="1" hangingPunct="1"/>
            <a:r>
              <a:rPr lang="zh-CN" altLang="en-US" b="1" smtClean="0"/>
              <a:t>他曾经获得首届</a:t>
            </a:r>
            <a:r>
              <a:rPr lang="zh-CN" altLang="en-US" b="1" smtClean="0">
                <a:solidFill>
                  <a:srgbClr val="FF0000"/>
                </a:solidFill>
              </a:rPr>
              <a:t>鲁迅文学奖</a:t>
            </a:r>
            <a:endParaRPr lang="en-US" altLang="zh-CN" b="1" smtClean="0">
              <a:solidFill>
                <a:srgbClr val="FF0000"/>
              </a:solidFill>
            </a:endParaRPr>
          </a:p>
          <a:p>
            <a:pPr eaLnBrk="1" hangingPunct="1"/>
            <a:endParaRPr lang="en-US" smtClean="0"/>
          </a:p>
        </p:txBody>
      </p:sp>
      <p:sp>
        <p:nvSpPr>
          <p:cNvPr id="9221" name="AutoShape 4" descr="data:image/jpeg;base64,/9j/4AAQSkZJRgABAQAAAQABAAD/2wCEAAkGBhISERQSEhQUFRIUFxgVFBQUFRQWFRQUHxkWFBQUGBQXHCYeFxkjGhQUHy8gJCcpLCwsFx4xNTAqNSYrLCkBCQoKDgwOGg8PGikcHB4pKSkpKSkpKSkpKSkpLCwpKSwpNSwsLCwyKSkpKSkpKS4pKSwsKSkpLCkpLCksKSwpLP/AABEIAJgAeAMBIgACEQEDEQH/xAAbAAACAgMBAAAAAAAAAAAAAAAEBQAGAgMHAf/EADYQAAEDAwEFBgMJAAMBAAAAAAEAAhEDBCExBRJBUXEGIjJhgbETkaEHI0JScsHR4fAWJGIV/8QAGgEAAgMBAQAAAAAAAAAAAAAAAgMAAQQFBv/EACQRAAICAgICAQUBAAAAAAAAAAABAhEDIQQxEkFRBSIyUpET/9oADAMBAAIRAxEAPwCvXLsn190BVqoy7OT6+6XV3LC2enjE1uuFqdcLW96HdVQj1E2vuFg+580r2jdGMYQA3nAnJjVPhhckc/NzYY5eNWx669HNem/HNV8NMxxWynQniBqmLjmV/Un+qHdK/B0KJNfgkFCmCQDInwu+mfLCeWjIkVBLgMaZHMFR8b4Lh9TS/OP8Nrbhb2XCFNvxaZH1A81lTd/Cyyi4umdfHOGSNxdhzay2sqoFhRNJWiSQ0s3d4dQotdlqOoXqMytbJenJ/wBxSyuUyuxn/c0uqtQM0RAKrkvuqx0mPMps9iU31OCCOeEWJXKgOS2sboUViZWLHkaK0dnuynx3bzpLeWRPryXRLX7PqJYBuA+n7rS8ii6R57/Ny2zipcSZWym17TMH5LuVp9m1uOGUyb9nluTPD0RLKA8bOC0a4YG79MkjmY4zI5J024+LTDvhNIZkbol+eUcOq6/tL7NaFVhwCeZGfoua7W7HV7F5LJ3PLkmxyX2Llj9lWbtch3dnGQZ7w5ieI8imNrcCrvO0IGg56oa/2cXP7jfHk8IHILCwoOpuyImRnj5QrnCMkHiyyxv7Rs2nH0RFJq0Uodnnw5HkiabVzWqZ6eMvKNh9i3vN6j3Xqy2e3vt6j3C8RCn2S7GSl1RMLo5KBqhAxsQV7UDWsy97W8Pry16I97wF6zaDA7ec093ALUWJOzPzZ1jr5Ll2btC3dAAjAV0pVizUSObcx1GqpOwe1VBsCQDyPLqrjR2jTqNyPUf0qcWns5sZJrQfa3LSePqCjGVMzn5JX8anwdj9WEfaX1M/iHzCKFlSpDRrhCXbUpMc0hwBxOdUZ8UESCCOeMoC98LjGYgc4PBObF1o5ttq3DakQGN5iBzVfq0abjJglvDnjWOmE621UL96dHSOmTGVSr2g9jpBmDrxgiVsj0c/uQdQDXAubzMj+URTal2xz4j5ymtNc/L+bPUcW3iVhtgO+3qPcKLKw8Tf1D3CiEJ9mi5cl9eqjLs5S+qULQUZA9Qo/s/YS4l4wTAB8tSgSFYbfZprMDJLZAmMH5+atOjNy1aQ7/4y1w3m7s+Ua+i2WVR1J3w3jPBKdl9j61Eu3ajgT4e9gZ0I4qwbL2bUqXDG1HTut7xA4qmr0nZiXyeXTzI9lo/+I9/eaDzxx9E57V2BaA9md10QOOFWbXtnc0qrWOogsOnOOOdFIp3RTcfY+trCu2HCo4Rq0A/6FYqTiWEkzhDWG123DZDT58CDycDkFMrKjDYPpwTbsDxo5jdz8TdPAkHHMyPX+UurWIcXMI0bMzr5Srn2isPh1HEfiyOqrNcEAjEwT8jK2QknE584NSK7bW4ZIGklFtC0tW5pXPk7dnqsUfCCiG2Hjb+oe4UUsD329R7heqwH2A3QyUG4CEbdalA1HKmSBi0Z81etk2G8GxgiMj2VFpGXAeY910DZdzutS2K5O6Q4rMFNuTvE6AJ32f2aGneOXHX+Fzbau1a+857YyQGzpHEJ5svtq+nT3i0uLRJY0SeiONLZik70Xnadg19NzfxHTqqzaU6bX7tWnDxxOhWVr21ZdUHvDHU6rM7rhBkQfXCe2NwyuwOIExITHt60ClStmVKgHEFrQAOMQY4DzRLnwtTnkY+UaLB7lGyqAtpUW1HAuiG5PNa37OpsY51KjTEDe3ntDi6eEnRGXdqDRqCJc9pA+SQbUvn2ljBJLjDGSeJGT6IZSa0HjxpsoW3GsFep8MANnDRo0wJA6FBtasd+Tn/eayaUtHY8aQdYeJvUe4UUsPG39TfcL1MFNbF10clL3uR91qUBUarYuB5RfDgfMe6uLaxa2eZA+apcngrVSuQ+iI4x1B4pTA5PSYbRcHmITzZdqN+HNiByVLt7FxdDXuaeE5E+qtFi2+BA32aASdERkjDyRcLfZlKC4MG8R4v64apds1/wnmmdAe704IVl1ctJG414/NTcAPkVnQuG1nSJDhqDrrHoik7BWtMsodIWipVzH+815ReIQFepvb0amR+yFsgdd7ZbQYXVN0M1Di7XyjUrmHajtQ67qDEU2eBo+rilu17kuqukkgOIaCSYAxxQIQuTZ08GBRqTNm8trCtLQtlNRGiTGFiYe3qD9QosLPUdVEwQ2C3NPKEfSVrZ2TuqhxSIHN2PdF0/s9frUeB5NEo3FmZZ4R9lF+F/vJDWW1XMuGt/A47pHLkVZO0Oz6VLuU5Lh4ifYBU34f8A2GfqR44a2Y+RyFka8ei/U6TvE3X/AGU42fcVzhzQ4dUitb+AATBB11Tqw2puukEdFnKUiz27ntbIaPRBV68VC7m0T6Lypt0bsDJ5D+kvG+8yTjkNEGy3K2OaF0XNMTnU/sESGCnTc84DQSpa0hAWntViyrR+QnHUFFEjKb2u2RhtwwYd4xydwKq4aul2FIVaBY7Ic2P4P1VCutnupvLXAyDGmvIgcUzJDejbxM9x8X2gIBbqbV78JbWMQpGpyCbBnfb+oe4UW7ZzfvGfqb7heIhVndri2SXaVKGk+ystZiU7SoSwrWeeOIbWZL3eZPukF9aRUpvHOFar+l3j1PutBsN8R0+aH0RdgzKBOQjLSkSDB0zpKYU7AtIBGRgj2KJZsogkjSM9VkkzXFBGw6TQSKrckd1wHFNqlZvdZAjExr8kBZzgHhg8+qcU9l74g+IaRnHBBt6GJJG+k3gMdeKD7S1Is6sjLhuAcyTCd2tqABOT+6T9pzv1KdMDutO+6PzfhHuUyEQZyB9j0oYArfa7LoXVACrTa6JEkZ8s6qv2tKArZ2fb936rY1oy+TT0U/a/2UMObd5b/wCHyR0DtR9VTNqdlbi3P3lMgfmGW/MLvELGpTBEEAg6g5CV4D4cqce9nALCn94z9TfcLxde2h2Ftqjg9rfhvBDu5oYM5booh8GaVy4lhqjCBvKUgpiQtNRiejmHDtpUYe4cnH3Xlo1Xq57Dl9Z73EbrnSAP3RVPsvTY4YG7EK6BoQ21kbhm8wTUYBI/MBoQRxjUJnZWYc3SDx1lYUuz1S2rl1JxDDkD8JHEEKwUmCp3gIePEDx/tZ8mP2jRjyemV82G6cgT5/RObSkSBojq1mx7c/2sbOwIwDI89AlqDTHOWjAUu8APE7Ee5SLaVPerOjwtO6PPmVdG0GsBI1g5Oqp9ehVaZNPeEz3TmDlaYRozTnZGMEKz7CH3fqqxRvGEwZY7k8RPqrZshsUx5o2LDlFFEJZFFFFCEWDwvFFCGJpoe4o6L1REiEbRnCwdY8RgjQqKKMiMS0kxgH8X8otjIEBRRBQTbejIUvVYm2B1XqiuwQetsek/DmgjzCJtrZrGhrdBooooQ2qKKKEIooooQ//Z"/>
          <p:cNvSpPr>
            <a:spLocks noChangeAspect="1" noChangeArrowheads="1"/>
          </p:cNvSpPr>
          <p:nvPr/>
        </p:nvSpPr>
        <p:spPr bwMode="auto">
          <a:xfrm>
            <a:off x="155575" y="-144463"/>
            <a:ext cx="304800" cy="3048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atin typeface="Calibri" pitchFamily="34" charset="0"/>
            </a:endParaRPr>
          </a:p>
        </p:txBody>
      </p:sp>
      <p:sp>
        <p:nvSpPr>
          <p:cNvPr id="9222" name="AutoShape 6" descr="data:image/jpeg;base64,/9j/4AAQSkZJRgABAQAAAQABAAD/2wBDAAkGBwgHBgkIBwgKCgkLDRYPDQwMDRsUFRAWIB0iIiAdHx8kKDQsJCYxJx8fLT0tMTU3Ojo6Iys/RD84QzQ5Ojf/2wBDAQoKCg0MDRoPDxo3JR8lNzc3Nzc3Nzc3Nzc3Nzc3Nzc3Nzc3Nzc3Nzc3Nzc3Nzc3Nzc3Nzc3Nzc3Nzc3Nzc3Nzf/wAARCAEKAL4DASIAAhEBAxEB/8QAGwAAAgMBAQEAAAAAAAAAAAAABAUCAwYBBwD/xABMEAACAQMDAgQCBQcHCQcFAAABAgMABBEFEiExQQYTIlFhcRQykbLRFSNCUoGhsSVTYnN0weEHJDM1VIKUovAWNERyg5LxQ2NkhJP/xAAUAQEAAAAAAAAAAAAAAAAAAAAA/8QAFBEBAAAAAAAAAAAAAAAAAAAAAP/aAAwDAQACEQMRAD8Azer6nfrq18o1C8VRcygAXDgAbz8aBfVdQzhdRveev+cv+Nfa3xrF/n/apfvml5kIOTQNbXV9SVsfTrw/O4c/303fWL2LAXUJ5BjO4TP+NIrWQBMgDPyrlxcjHXmg0Vp4gu/NCvdT4/rW/GnkOqvLgG4mx7iVvxrziOch927B/jTODUWAwGwaD0KMEpu+l3BB/wDvN+NJdVnurSQPBe3JXPKmdvxpTBrxij/OMcDvmhpdROpybI2wPdgaDUab4pcAJNO5PuXNOT4gVowwlY54+uaxUfh+Rl3vKFB645Ioy10pUwr3HmkgtGV4yR2+dBrIbyecbkkmPfhjV3mylQfNlH++aU6MZ43XduCE9c4weoI+B9q1G6C4kMcwVZgoIx+lQJ5JJ/5+X/8AofxoWZrgji4nH/qt+NaCXTI+TvIz0pdLZlWARw3wPBoM/cG8GcXVyP8A1m/GltzJfBf++XY+U7/jWong28MMH40svLYE9KDKXNxqAJxf3g//AGH/ABoGW81NR/rG+/4l/wAa0NxbD2FLp7Uc0Ctb3Uzn+Ur7/iX/ABrr3mq4yupXv/Ev+NEGLaelVydCOlAH+VtTXO7UL3/iZPxq6LV9SOM6he/8S/41EW4c8n91G2umFyMfbQGWN/qDEA312c+9w/41rvCk1y184lup3Hknh5WPdfc1n7axESgkc098LHGpyA/zLfeWg8814n8rX/t9Jl++aVMTjPt1pzrSg6tf/wBpl++aVSrjHPSgkkmAMHHarHhZ/VkfjQy5LAKOlOreD80pI7UCVy0T4Kgn3r6KQ5yckfCmF5HEi72Bz0C460RY2KyFBdCMLIPSQelBPR/o02Le+tyGf6kinvWgtdHS02yLOGU9exHzoGC1hsVNtcEMkjBoZR1Q/wCB/jX30545TAzhip2j+lmg0MU0d1D9EK/nMHy3HfH8KAjnVtMcFttzBJ5g/wDMD1/aKWwXE0c6vEG2o2GA6gU3GnyOpdMFS3t2NAdc6xlTJbrgtGGx7H/o0PbarLPLDKT5ckZ9LE8HPBFT0zQ5xM0bglcbRxTlPCxMe3byGyCe9Abp+rrJiO8AD9M9jRV9DDPFuTDEcjn++l76G8ahTGxUd1PIoZhd2OV5aI9uhHxoB7i9kQFY8u3aOTofkaXrqtvOCAHikBw0b9qOkeO5kMcxxIRwwHX50pu9GuppSqxnfj0v2I9qC5ikyblINByRA9BVY03VNNxLJC5jP1gOeKKQpModDweCO4NAC1sDziqJLDJyKcGLC0LI/OKBOLN0k+GabWnpIGK5wwx3qxEIGaBkSrID3q/w4uNWkPP+hb7y0tEjADtTXw1IDqTg9fJb7y0Hn2t5XVL8kf8AiZcf+9qTyN79KZa4T+V78A/+Kl4/3zS5WjZH8wkP1U9j7g/j8KD6zBMoBOB1rRJKEgwCKzO8I3HPxou1needIkBYk4AoNLp+mteqzyKMAZGeh+dKNXLRSKqE+kYrbaZp12lixk2NxnnqKz8OiXGsasLaLOP0m7KKBXpqXl88a7HkCnt7U6i8OXbSjcjfAkV6n4e8KWmn2qQwxDOPUxHJNPY9GiUg4Xj4UHnejeHyhUzR5bHJx1rW2GgKUA8vgDqa0kNnDGc7Bn40QAAOKBba6RDEQz8sOwo5beJeiCpCRC20HJqYoKmt4mHKCl19o8cwJUD5Gm1VSSqB1xQY+48PR+cG24Iq2a1FooAUYxnNP55VZGBxmk2rXcZaJXxt8nmgXXEqypEZAAjr1x0IpXqmnWhYSx4ikbgkDhvnRL3CyFduRHuIA+QrPS37RzLFI+Y5Qxi9xjtQfTRkAg9RxS6aLJyKLFxI5KyjBAGD7ioP0oAxEUPJq6M54NQkJGajE/rFAaY1YYXrTDw5Fs1N/wCpb7y0FCVxTLw+QdTb+pb+K0HmniBCNWvj/wDky/fNJz1rb+KdN23V24X60zn/AJjWKmQrkHigpZ+uac+GYLeXUIvMuHV85ARP76SMAE6ncT0+FPfCpWCVrh+OwPvQejzzRrZbEZwmMZbjNPfBelpZ2vnOAXlO4n4dqydiQYUa4y00p4XPCit7aypBCi5wAABQaaBsAYA6USpyM1n4JZbjmBWbHfoKsaXUo+BECPg9A4aQg4Ayc11pURcyOo9+aRF7xs75I4R3JOTXYGjEh8sSXUvu3Qfs6UDpZNykwqD7dgaiv0ot6hGB865byNtzMygnsO1WNcRA435PsOaCJWfu6Y+RoeUZByfsojzC2MRsMnHq4oa62qOThicDBoAn6kZJrKa5L5UxjclVYels9DWruOBuPWsx4os/pdruAyy8kUGbkvJ7WfbJlvhnp8qR6pqigvFMNk0Uhkik/VPcH4EUXvM9m6lsPA2EkPXHt9tJNZVp3E82x1lwGboVYDFAxXVVeJZfMUgELn4UUs28e4PestbFJdNZFAEiYUj35rS6TbubCMSn1rlfsoJyjIqleH4oqZQoxQucN0oD4W9Ipr4cYnU3/qW+8tI0kHFOPDDZ1J/6lvvLQJ/E98r3NxGMZErj/mNYm5IZieMmi/EVw7atejPAuZR/zmlySfrYJNAJKMcU20mXzGhgyBEgyRxkml7LuYnHwxRFjGXnyufT128HA7ig3mjMZrtATxngH4VvLaAT7TIScdFFYbw7FGgWYyB1A9JHcmt9p/otw7ELnuTQOrSNlUBiI0A6UcFgcYLsf24rNzXjIMmQKn61Azaq6NtjbcaDTSfRY2IKI5z1Y5qm4uoI+QVH9FeKzbXEkg3Fzu9s1Wkm3DSEt70Dh77zQzFsRr1ycUPNrttaR71kG7HpXPWkN9dhlYIx9qSyxeawJ9RAxxQa6DxHNOS4YOT0UPjFfPqdwx81UXzM4G7tWRggKSJtjbHuKeWTbTt3bfnQaKznnnj/ADzIAOoXOM1K6UMhGOD2FC20yqNpII70cPUnHqHvQeWa1byWeqyxAlYpCWDCk4trjUZzHIQiqAxJHt0r0PxBZF5Uk8guFPPHak8kflo0QQDzCMtjBI7UCvSPDYgFy8211bG0j370wT0B1GFwxGKu0W6lmmaGUEDnBxwtR1CPyZ2Jwd3q4PFALMc9eaFccnirXYH8KpY5NBHJBNO/CTH8pyZ/mG+8tJMHOKdeEx/Kb/1DfeWg8+1pN+sX43AH6VKOf/OaA2qqZL+rsMfGmGtDOr3/APapfvmgJo+Af6OTQcU7gPhzz71bvaCFZIyfOdiB7j3qtG/NNjOQegq20SOZTHJL5bK25HIOPiDQbnwpe+dbq7Rx+Zja6uODjoR7Gm+pa1OAViXDf0ecfbWP0MrHNtllDrwQEOefnWrsrMXGXUAA0AAn1G7kzeyHaOijtR1rK8eBvJH9KjF0mfOU9XxFVSWzwkiRMmgMjuSRU5ZMw/E0rjmGcZwfam1rCZrfoT7UCd23vtBprY2kYXdJ++lV3E9vcsCK+utcFpDg7SQO9BsrWC0KKHWNU924rt5Z2CqMOoPYqa84uPF2q2iiaIRxI6ko7JvZj7H2ozSfG2pX58u/sY7qIjBKrgig0jxFJMRyFl96aadKxUR5z8arsre1eENHvwV+q4IIo+0s44zuBHyzQWyIjqFYAn2rKa9aeUxKL24Fa2VkBAQcd2pTqzxyDDDOKDJ20dxJgQx5cttx860U+m6RYWkf5ZnMk5HCA9PspXbXaabPK+eC2FHvQnlT6xc3FzcBsdEB7CgE1u1htZ1e0k328oyhJ5HwpcCK7NM3leSwOVc9aHL880F+4e9O/CmPym5H8w33lrOR8t14PXFaHwl/rN8fzDfeWgwWr4OsX/X/AL1L99qXzLlSecCmGrj+WL/+1S/fahJEBQ/GgAV9oIBOCOe1WiTCjHC/PNQmzuyQOO4qPDHkdKB/4WWa4vcICVA9WB29zW/tpxax7pX2RRjLk1gvB+onT7/B+pKApBrZavavfHyCu2IYJH6xoKbr/KEI38uygAi6CSTp+6hIvGdzqGfNtQB3Kipw+E0kkDvgDOcVobDRra3TCIMfEUCW3kNxIHQMAexGK9E8O6eGtEDdSOaQxWSvKBGvQ9hW90q3MNumRjjigyWs6QLgPsGGBrJHw2JJyLiUls4+VeuPYI0jN2NZ3XNGbd51tyw6jPWgxf8A2OidhmYbR2IrQ6RpNnYJ6ACfagJnuovSUcN8QcUVp8dzOw8xtqjqADQOo/PuZPzcbBF4JIpqkPkphgrZHQ0PbSpBHiMsp74Y1VNduv1sEHqTQUai+1WaHA+B7Vl9Vu5FG48kVoZyZtxU47EGlF3aLJwwzQZbxObiC2g1ERnysgEds010TXPpkKoY1TI7UX4yj87w+tlb48xyCB8BQHhzRZYoIpZQRgdKBLqqbb+YL0DGhNmetMNV/wBYz/BsUOg5oK1QCnnhRv5TcY/+g33loK3tPOYDOM1ovDukiG8aXPWIj94/Cg8s1c41m/8A7VL981Ep6Oa7qqltcvh2+ly/fNWniMDAoFM6Ddz0qkkD59qJncBzig5TufOB8qAzTgWvYRk/XXB/bXsk8e1A8RBOOcmvFbW48u4jI+qrAj7a9l09hcQo55VlBHxoO2jOzZcHPamcSEqS3FWQRxqBxih7y6AIQNgEgZ9qBz4eSKa4ZiOEPU1qBLH0DCsINYt7QpbW5VSB0J5b41Z+XH28DaQepPWg3EillwpwaQ6za3sKG5t2Mm360fuPhWV1Px0umIolkO49FU5JqWmePhqMb4VwB13jFA6sL+2vYgwwfn2NHbEK+jFedW+qFdcumh9NvK+4Y6Bu9aOLU2AHqoHrQjOd2DVMx3ZVvUPgeaCj1HceSM1Y0kMhwzDPvQdMfljIB2/E0HP1Az86LYiFSQ24HmgZZA5BXvQXR2BvGRwNxXgVRrmpWukW5gMgaYjG1e1C3tvqaRG4sLwCM/Xj7r8ax2puWnYs5dh1cnqaDhl86VnYkljk1Mpj/wCaBjl2nFFLcDHNBIaj9EcE1rvCurpdzMnGRGT+8fjWDvwJBuX+NN/AYddTlBPHkN95aDNanAfyzfP0/wA5l++aHnKrFwOe5o/V2xqt7g4IuJef980rmO4EZoFz+p+h61RIhHIoxkJb9tQeIlgFWgDAO4V6v4N1Ay6JCG+smV5+FeafRihG7v2ra+DZVWxeEH1K279hoNn9LOwjNJtRleSVEBOSfsosv6fnQhAM27qQKAC+himnEsykyKPSVOCKtTUpFjEfLEcAt1ot4Ayk96hb2DSvyoIA5NAn/JX067aaRDIze/QVpdK8PeYAjsI0H6CjFEWcHlIF25xTa1mEb5ZOooF2s6NHFADboBtHalMFztXy5T6ux962M93A8RQjn41kr2yJmZ4iAfagmLzbxVsVxPIcRBfkx4oC3tpGchhuCn1fCn8EUMMWQq/sFBREbiEhZGJR+3XbQ8lwUuNgOADTIhSpOeO1ZmW5/lCXpgHigEv9Svk1GeASMICAcA9c0rlkppeL5ksjgEnZjilbxH2oBWODmq2mbcOaIkXFLLlyrHaKA6OUOcH3rVeCsflGTH8w33lrCQynI7Gtl4DlJ1J8/wAw33loM1rOfyrff2mX75paXGOT0plrZJ1S+7/5zL980rAJ7UFwUFc4NS2LjJGK6F9Arp6DNAJO4T/Gmfhy/wDo9+gz6JPS1K7qEyfVHHeowK6EYJ4PHzoPUW4UYPXihScuwHUGpaPOLuxikBycYb51y6Uo+VON3B+dB2S5EW0OwH99Tt9Xhhk2kjB7ZpNLp5kyzks+c8nrXI9PjZuFwR2xQP7rxCkI/NhQPduc0FJ4pmkGFGcdMJUrXR4zgyD7aYpFHartigTPvjNAkOuai5KxWjux77cV99K1KNVkubfCnqEOSK0MMRc72IGaJ/NhT6QR2GKBXpN15xaQqydAQetMpJsLjIGaXXCm1naTGFfHTtQV3ervCKSCfjQNLm7EMDc+rFZSOXfM0hPLNmiNQu2kHlg9RyfhVVrCXIxnigIu76bTLT6XEoLAjhumKaaX9F8VaVJLFGsV7ECSB0NVXemG90qaEfW8vIx71X/kytngW9uWyqY27T70GVvJ9kjJ0xwRSq5lycg0X4oSS01m5hYYAbI+R5pQGZupoCosk1tvAHGpSf2dvvLWLtl5BPT5VuPAgH5RfpnyG+8tBmNZP8qXw7/SZfvmhI4zto7VFB1i+x/tMv3zVIHGKCPAXFQ78j7a+cHtmq0Dswzk+1BbIq7OOeKCwQ561otN8N6nqTKILaQIejOMCtnpf+Ti2VQ17Ozv3C8AUGO8OXzWh2tzG/UD9GtNOwmi3oQR1rQJ4L0q3BYxZ7k5NZnxNfWmjMkVnGCM+paC2JQVzjip4Aydoz70Jp99Fewb4GB+HcUaF3LzQUyXjJ0U8Cvk1GQ4wOflVwRFHqHX3qy3jiLYZc59hQTtvpFwNzEhaJMEnBLcewoqONEUc4X2FV3FxGsRIOB70CfUpGKlTIOP0TWauJgbsMTwq9Ku8Q6qC5SM+ruRSaEsXyxyW/dQN7VTNlm5JNN7SNVZVAxQFgoRAT3FNLKIzTqsYJOenuaB9p0fq45GKvMEdnGtrbqFEjF3AHSjbWBLK03uRlBmT5+1LJrjDPKeXk+qPYUGT/yiaM1xEupxLwmEk47djWAWPFe9QwJNZmO6QSI45VhkGk2v+AbS7tTJpsaQXA5AHAb4UHk8TbTjqK2fgF86nJ1z9Hb7y0hvvD2pacSbqzkRQfrYyPtp94CiK6pJn/Z2+8tBn9UbGsX39pl++arz2P7as1jnVr3+0y/fNNPD/hq91mVCqlIM+qQj+FAJpelXGqXAhtYy36zY4FeleHPBNrZhZbsLLNwcsOB8hT7RtGtdHtUgt41B6se5NGzT+WGIx7AUFMpityI4FGR7CutL6MsMDuaCEglmABw3U1mv8oGq3djZRray+XvOCR1/ZQPNV1BYIHYZIA4HvXkfimaS5kEsg2bmxtPatFoD3FxpT3V7cvI+/CKx9qzer2l1eXf0i4OyBXxtoFUV5Jp1/F5bldpAIzwQa9DtrhZYs56jNeX62dt+20bQMACtjpM/n6fC4bDbcUDmWSYNtRl2HnmpLOyqccGl7JIy7jIcig55hGcSXQX5nFA8bU2iU7n569aS6nrxIZIzk4xS64LSKSheT4k8ULFDGoMk+Tz9QCghGkly5kZSVz9Y96Is4i910O0dqJhmZlC4CR+wH7qOsIvMlCQRlnY9qC+NXLKiKWZjhVHWttommfk63WWUB7h/2hT/AIVVpOmQ6ZH510AbkjOf1B8PjVmo3pt1wMh5VwAf0U/Ggo1jVIhIscbHykOG/pN3rthF5i+e2c9gfahNLtonDXd4v5mI5RT+maaec7QmQRYYjKr70BlnIZpvLVC6p9b4Gnca5Xg4X9U9RSfSreW3tjL5eyUcvlqNSX6Sgk3EOOqjrQXTpDKuCgkVuG460rg8K2lpetd2hKB0KlB0GSD/AHU6gTy1LQ7SrfWU9QaufegAdRg8gqeDQea6H4NN/q11eX64gNzIyof0vWeteiJDb2aJDCoVVHYVU9ysI2xqABkn50Kb1ZomYjknAoJu5dmcNxmqbhiEyDk1ciosSsRx3oOdtxMi9OwoLIFUDH6Z6msh4ssbjW72K2gCiGE8ue5rTEzllGAqsPUe9DXrQ2sLSbgAo+00GYC2OhhLBnZt/LE/rVDXdPE0S3DMAGAwAetZvVp5bi9klJJxVIuGjiQXzTNboQRtPT/CgUa9aSCYyBCUH6WOPtp14Yk36aqjqjEGtJGbLWNOEMDxvARjHQj/ABpJb2K6LcMgctEW79aBgkxwVPTtSe4t1vdZHmAGONc0yunVyDCwPFLE8/zpTGAzMQM0B8rRhGCAAdKEVA2V2k5+FTeEQKhuZjhj0XBNdTWYbePyYVSNlBDyNy/z+FATpWkLf3Jie4SMJglSeT8hW50vRoNPjDwgE5wit+kffNeQteeZcl0Z2bdneTivTfCWtHW7PyJnBnhXD7eMIP0h8T0oGzziOPfM2/1Yjz+k/v8AIdqTyQvdznMyk7t0pBztH91XX8i3D+ZFktnagHTHajLHTh5mwE+W59ZH6Z7/AGUE7SxN3Kl1g/R4eEjHTNFPNELkFmbA5dfiPamwSKGMJbsUVFJJPYDqaVacgunkvJYvS5xCPh70F5eSbakOSCenfPtRLoIB5gbaykKe281woLO3a5Rt0mdqjOD8TUYPOkiiWUbnbMhBHT2oCo7xFybn0xqMnZyaNhk82AsGYR7/AE7+9B21qxkYyqChPPHbsB8aPkWMqrMNnZUz0FBnpXm3zZYbQTgChbBy4CYzzU5VZPPdTklm/jXNGhlKZkHOeKBpLIyxhWHpHWgf9LJvU4RTwPerbuZg4gxkH63wqKIDjy+EWglJKAhZ1x8qwniXUPpMrRxyYjQ9+5raXDGRDuXg8Cs/qOjW8/qA245+ZoMbZ6bNcXCRE43HLHNN9V0s29myxLucDA7020rSBaztLIwOBmpXcEpViAc4JGDn5UHlkNxeaPeM0LFRnDjsR8a0hv4ry2JQCQ9x7fKjb3R4SGW6KhFG6Vsc0strizsT/J9tG0bttEkpJJ+QoCNPCvbMQRGAepPFQivRCZPKREQcFyc7/hiqb+4lu4A4dRtcKE2gY/YKA1G1KBjDLtKD1bz1J9qDl7Ipl3hTnjCA5xQkplTdsKHJ+quCR+3vRCwTS2qYkSNs7Cc5Y++KhaaUxlZo5VCxLuZj/CgjHJHDGybPMlb/AEjqM7R7U08J30kOqxLCu1H9L5bAI+ftQttZNBDNMxJz0AwQWNFWrSWlqrGMK0rZBxjCig9PgtFXMpBIziPHQZplZotrGVcHLjJHw/xoTRbuPULS2KLtjUepGbJz3JpqWS3SSa5yscfOT0J7CgF1K4toIhBPOR5nqkB4wOy59qGufEVnbwRRxA72GeOijsKxD3t3rGuTSksICxJDcAKK0OmaUlxL58ylD9fB9uwoD4GnvZkBckA+oqe5608mndMCLBZvSOccChY7aOztkVGTzWBdsD7OPnVZgdbmJQoPlrnIYj/rtQN4Z3Q8MSI+Mb+pq7zGADXTHe/KjHb3oO0g8q3MkoyFOSu8ncewrttLNPNIz8sPrZ/RP6o96BPChkuJFLDZ5jfxNMo12xFkwc8AULYxI8kpxj1tk/tNEzBUG9G4X6o70FRUqdrjLN1+FfOgZhHCeByxqo3RRcyDLHp7iuoCcCI5J5Y0HZSTgEDA6A1Q4jceobQv8aJmbC5IBx70MwjK5bK/jQDyQq6iNWX1HJ+VCshUtIucDpjkYFX3EZETbXXe3Az7VUweJQgyMDvyKDK+I5i0KxSKfMlOcj2rPXloPPt7e3kGU5b5mtpfQQXl9vlGUgXlu1K20Yv5t2kisXyVU88npQZx7eYXTyxJ+YiIwq85NVTu13J5M0eZpG5HtT2TTLyxiCLnH+kkPUCl1hiW4a4mi3YJOR7npQV2yWyRy5dvzakrkd/eh44U+iSETjdK4GMDkCnFrpyvJ9HAYbh+cIOdo6morZ2klw5gkISIE4b2HSgWz28rPFbRMM5ydpxyatSVzdgF90SekA8cDrXIoZ4BNd4IPRNp/SPwr6N5o4RCEzI/U46Cg1Xg3XljupYZ8LDKw2nGMN2HyNbLxNdNLZtbQE5K7cKOC59vl1ryRYwoyPqKcjnqa9B8M+bcQW4vHIdVygI+qp7/ADNAz0TRBbWnlyoGaT63HQe1NJfIijESAqCQMjoSauCGECNW4J9RU/upbfXkLXnodk2EnnjhRj8aCcuLm/MUbBowQnPYDk8/ZREEG6Xc52hyedxwAO9B6NbyFZLiRlLOM7sYOTz/AAxTR1jSFkLPGwXdIT2X2/bQVS7pZU8px5aj82w6r7sff4V2fWYYLxNNgVd6RF3P7QP76zGta6tvN5dntlI6qg/S+HyonwtZlJZLm9bfcyqSWPPGRxQPIisMUi4wXdjn9tBzb2cCP6q96ZtCGzu4YkgYqp7NkYJHgnqSKAKJDJ+clHThSKvS38lSwOXfuKLIjwDIMKvcVQyNgyA5z0x7UFErEEBsEDrmqm2E4IK9zVrMf0uR15qtnUgkgqTQB3EYlkyGBCdf/mho5HXMjDuThj2+dSvo3WPahyznqDg13JCC3JBY4XBHPxoKBbQyQHzIDG0x5x7fMVx7VLidAjKY4uT86JcQZZvUgQYB6CuxWxWFcFW3ets9aBVqNpNIRDHuJkPr5zxUBFFbZKxKEiBPqUjJ96vEjoJpzvXAwu05AJ4H7q690FtAvD7jnB9JwPnQKomSWG4nliKM58tWXnk9eRXJNJja2WGGQFpiMBufTTo20LeRHtMZQZOBjk11LYSSSzRyq2BtjBUcHoKBNFoPIXO6GEHA3fWb3+2j7Dw51aSMtLLyeh2im1tY7WRMJgep+o+X/XxplteKPcBl3OMK3b/rigWxaDaMw8yBTDH2K4yf8ac2Vtb2oAChZJOevA/+KikzxkRHdsQZbIB57/hQjX8hjuZdyMwUIAODk/A0Ft5qEMYZvLzGiMwYYPwHT9tIbaNrmNzE5PmOIwp5GO/99cvZYBCwIKF32jHHpX/r99NrCyECW5kKMVTOSMHcfjQMrFI7eP1quAc7QeM9hWd8aa8IFSxtWdJmO9znnPb9lM9V1GO2jIKDYmSWHI9Iyf34rE6NYPq969/d7mR39I6kex+VAf4Z0x43+nXXLE5Vfh7j41tbS0aKZjKQMjhOy9P319BAkMVuNg3YwftxxUpZib6VWcAgnj4cUDDcuDuX84eARXGt3hBCHcTyzCp4/OZ7461wcIQKAN3W4O1/Si9WHeqpY225UnB6Y9qNZF242jB+FcVFz9UfZQKyzfVIBz17VVIAxwDsJ7U3kjQ9UU8dxVYijIOY0/8AaKDOzROZ2k6rEM5X3+Vcj3bgJhnau4nvk09ighCMBFHgt+qK5cW8Dbi0MZPxUUCExQ7ETzCpd+5qnVlZLWZomUsfQrA4NaL6NAVjzBEcdPQOKontLYrg28JG7OCgoMpbWNy1miFpMNLnON3Ao9LY/SkgaMSRoPUw56c9K1MEEKrHtijGBxhRXTBDlm8qPJBydooEaxw7JHy6MxwB06/P4VbBZRxoNzrtX1HIHWnAijIUGNMZ/VFWGKPZjy0wT02igWC29KLGyFnw5yv2CvtjrOWAOyEE+lvbp1+NMHhiE+4RoG452jPSpRRoEYbFwcZ4oE9xO1vbM0jkM52+te3U8j9tATz+ZaxLLEMOTK2056dP7q0U0MTIgaNCOeqiqJ7W381D5EWQoH1B70GfNlE9xbwxuQRtGOvXk8H5U+eZYXcIFYRoXIUjt04q4W8H0oP5Me8H620Z6V26t4CrkwxkkYJKDmgw+t/5xGERWWaTauACOvLf3VodCtlsNPKoh83ehKDnYPnRf0S2N1Cxt4dwbg7BkU1t4413bUUZHYUCnWbn6DaxtKQWCghScfpcVntO1KTUfEM0gXbH5LYC9OGWtRrFtbz7fPgik4x60B/jQ2lWNnDJuitIEOwjKxgcZHwoP//Z"/>
          <p:cNvSpPr>
            <a:spLocks noChangeAspect="1" noChangeArrowheads="1"/>
          </p:cNvSpPr>
          <p:nvPr/>
        </p:nvSpPr>
        <p:spPr bwMode="auto">
          <a:xfrm>
            <a:off x="155575" y="-144463"/>
            <a:ext cx="304800" cy="3048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atin typeface="Calibri" pitchFamily="34" charset="0"/>
            </a:endParaRPr>
          </a:p>
        </p:txBody>
      </p:sp>
      <p:pic>
        <p:nvPicPr>
          <p:cNvPr id="8" name="Picture 7" descr="zhijinji.jpg"/>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1643042" y="1071546"/>
            <a:ext cx="3352800" cy="4822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8" descr="hewei2.jpg"/>
          <p:cNvPicPr>
            <a:picLocks noChangeAspect="1"/>
          </p:cNvPicPr>
          <p:nvPr/>
        </p:nvPicPr>
        <p:blipFill>
          <a:blip r:embed="rId6">
            <a:extLst>
              <a:ext uri="{28A0092B-C50C-407E-A947-70E740481C1C}">
                <a14:useLocalDpi xmlns="" xmlns:a14="http://schemas.microsoft.com/office/drawing/2010/main" val="0"/>
              </a:ext>
            </a:extLst>
          </a:blip>
          <a:srcRect/>
          <a:stretch>
            <a:fillRect/>
          </a:stretch>
        </p:blipFill>
        <p:spPr bwMode="auto">
          <a:xfrm>
            <a:off x="4343400" y="1143000"/>
            <a:ext cx="3352800" cy="5038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357554" y="0"/>
            <a:ext cx="4572000" cy="6705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p:pull dir="d"/>
    <p:sndAc>
      <p:stSnd>
        <p:snd r:embed="rId3"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05"/>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 calcmode="lin" valueType="num">
                                      <p:cBhvr>
                                        <p:cTn id="9" dur="500" fill="hold"/>
                                        <p:tgtEl>
                                          <p:spTgt spid="2"/>
                                        </p:tgtEl>
                                        <p:attrNameLst>
                                          <p:attrName>ppt_x</p:attrName>
                                        </p:attrNameLst>
                                      </p:cBhvr>
                                      <p:tavLst>
                                        <p:tav tm="0">
                                          <p:val>
                                            <p:strVal val="#ppt_x-.2"/>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animEffect transition="in" filter="fade">
                                      <p:cBhvr>
                                        <p:cTn id="11" dur="500"/>
                                        <p:tgtEl>
                                          <p:spTgt spid="2"/>
                                        </p:tgtEl>
                                      </p:cBhvr>
                                    </p:animEffect>
                                  </p:childTnLst>
                                  <p:subTnLst>
                                    <p:audio>
                                      <p:cMediaNode vol="72000">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12" fill="hold" nodeType="clickPar">
                      <p:stCondLst>
                        <p:cond delay="indefinite"/>
                      </p:stCondLst>
                      <p:childTnLst>
                        <p:par>
                          <p:cTn id="13" fill="hold" nodeType="withGroup">
                            <p:stCondLst>
                              <p:cond delay="0"/>
                            </p:stCondLst>
                            <p:childTnLst>
                              <p:par>
                                <p:cTn id="14" presetID="23" presetClass="entr" presetSubtype="16"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0" end="0"/>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4"/>
                                            </p:cond>
                                          </p:stCondLst>
                                          <p:endCondLst>
                                            <p:cond evt="onStopAudio" delay="0">
                                              <p:tgtEl>
                                                <p:sldTgt/>
                                              </p:tgtEl>
                                            </p:cond>
                                          </p:endCondLst>
                                        </p:cTn>
                                        <p:tgtEl>
                                          <p:sndTgt r:embed="rId3" name="chimes.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
                                            <p:txEl>
                                              <p:pRg st="1" end="1"/>
                                            </p:txEl>
                                          </p:spTgt>
                                        </p:tgtEl>
                                        <p:attrNameLst>
                                          <p:attrName>style.visibility</p:attrName>
                                        </p:attrNameLst>
                                      </p:cBhvr>
                                      <p:to>
                                        <p:strVal val="visible"/>
                                      </p:to>
                                    </p:set>
                                    <p:anim calcmode="discrete" valueType="clr">
                                      <p:cBhvr override="childStyle">
                                        <p:cTn id="22" dur="80"/>
                                        <p:tgtEl>
                                          <p:spTgt spid="3">
                                            <p:txEl>
                                              <p:pRg st="1" end="1"/>
                                            </p:txEl>
                                          </p:spTgt>
                                        </p:tgtEl>
                                        <p:attrNameLst>
                                          <p:attrName>style.color</p:attrName>
                                        </p:attrNameLst>
                                      </p:cBhvr>
                                      <p:tavLst>
                                        <p:tav tm="0">
                                          <p:val>
                                            <p:clrVal>
                                              <a:schemeClr val="hlink"/>
                                            </p:clrVal>
                                          </p:val>
                                        </p:tav>
                                        <p:tav tm="50000">
                                          <p:val>
                                            <p:clrVal>
                                              <a:schemeClr val="tx2"/>
                                            </p:clrVal>
                                          </p:val>
                                        </p:tav>
                                      </p:tavLst>
                                    </p:anim>
                                    <p:anim calcmode="discrete" valueType="clr">
                                      <p:cBhvr>
                                        <p:cTn id="23" dur="80"/>
                                        <p:tgtEl>
                                          <p:spTgt spid="3">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
                                            <p:txEl>
                                              <p:pRg st="1" end="1"/>
                                            </p:txEl>
                                          </p:spTgt>
                                        </p:tgtEl>
                                        <p:attrNameLst>
                                          <p:attrName>fill.type</p:attrName>
                                        </p:attrNameLst>
                                      </p:cBhvr>
                                      <p:to>
                                        <p:strVal val="solid"/>
                                      </p:to>
                                    </p:set>
                                  </p:childTnLst>
                                  <p:subTnLst>
                                    <p:audio>
                                      <p:cMediaNode>
                                        <p:cTn display="0" masterRel="sameClick">
                                          <p:stCondLst>
                                            <p:cond evt="begin" delay="0">
                                              <p:tn val="20"/>
                                            </p:cond>
                                          </p:stCondLst>
                                          <p:endCondLst>
                                            <p:cond evt="onStopAudio" delay="0">
                                              <p:tgtEl>
                                                <p:sldTgt/>
                                              </p:tgtEl>
                                            </p:cond>
                                          </p:endCondLst>
                                        </p:cTn>
                                        <p:tgtEl>
                                          <p:sndTgt r:embed="rId3" name="chimes.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39" presetClass="entr" presetSubtype="0" accel="10000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6"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7"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7" presetClass="entr" presetSubtype="0" fill="hold" nodeType="clickEffect">
                                  <p:stCondLst>
                                    <p:cond delay="0"/>
                                  </p:stCondLst>
                                  <p:iterate type="lt">
                                    <p:tmPct val="50000"/>
                                  </p:iterate>
                                  <p:childTnLst>
                                    <p:set>
                                      <p:cBhvr>
                                        <p:cTn id="42" dur="1" fill="hold">
                                          <p:stCondLst>
                                            <p:cond delay="0"/>
                                          </p:stCondLst>
                                        </p:cTn>
                                        <p:tgtEl>
                                          <p:spTgt spid="3">
                                            <p:txEl>
                                              <p:pRg st="4" end="4"/>
                                            </p:txEl>
                                          </p:spTgt>
                                        </p:tgtEl>
                                        <p:attrNameLst>
                                          <p:attrName>style.visibility</p:attrName>
                                        </p:attrNameLst>
                                      </p:cBhvr>
                                      <p:to>
                                        <p:strVal val="visible"/>
                                      </p:to>
                                    </p:set>
                                    <p:anim calcmode="discrete" valueType="clr">
                                      <p:cBhvr override="childStyle">
                                        <p:cTn id="43" dur="80"/>
                                        <p:tgtEl>
                                          <p:spTgt spid="3">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3">
                                            <p:txEl>
                                              <p:pRg st="4" end="4"/>
                                            </p:txEl>
                                          </p:spTgt>
                                        </p:tgtEl>
                                        <p:attrNameLst>
                                          <p:attrName>fillcolor</p:attrName>
                                        </p:attrNameLst>
                                      </p:cBhvr>
                                      <p:tavLst>
                                        <p:tav tm="0">
                                          <p:val>
                                            <p:clrVal>
                                              <a:schemeClr val="accent2"/>
                                            </p:clrVal>
                                          </p:val>
                                        </p:tav>
                                        <p:tav tm="50000">
                                          <p:val>
                                            <p:clrVal>
                                              <a:schemeClr val="hlink"/>
                                            </p:clrVal>
                                          </p:val>
                                        </p:tav>
                                      </p:tavLst>
                                    </p:anim>
                                    <p:set>
                                      <p:cBhvr>
                                        <p:cTn id="45" dur="80"/>
                                        <p:tgtEl>
                                          <p:spTgt spid="3">
                                            <p:txEl>
                                              <p:pRg st="4" end="4"/>
                                            </p:txEl>
                                          </p:spTgt>
                                        </p:tgtEl>
                                        <p:attrNameLst>
                                          <p:attrName>fill.type</p:attrName>
                                        </p:attrNameLst>
                                      </p:cBhvr>
                                      <p:to>
                                        <p:strVal val="solid"/>
                                      </p:to>
                                    </p:set>
                                  </p:childTnLst>
                                </p:cTn>
                              </p:par>
                            </p:childTnLst>
                          </p:cTn>
                        </p:par>
                      </p:childTnLst>
                    </p:cTn>
                  </p:par>
                  <p:par>
                    <p:cTn id="46" fill="hold" nodeType="clickPar">
                      <p:stCondLst>
                        <p:cond delay="indefinite"/>
                      </p:stCondLst>
                      <p:childTnLst>
                        <p:par>
                          <p:cTn id="47" fill="hold" nodeType="withGroup">
                            <p:stCondLst>
                              <p:cond delay="0"/>
                            </p:stCondLst>
                            <p:childTnLst>
                              <p:par>
                                <p:cTn id="48" presetID="15" presetClass="entr" presetSubtype="0" fill="hold"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p:cTn id="50"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1"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2" dur="1000" fill="hold"/>
                                        <p:tgtEl>
                                          <p:spTgt spid="3">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52" presetClass="entr" presetSubtype="0" fill="hold" nodeType="clickEffect">
                                  <p:stCondLst>
                                    <p:cond delay="0"/>
                                  </p:stCondLst>
                                  <p:childTnLst>
                                    <p:set>
                                      <p:cBhvr>
                                        <p:cTn id="57" dur="1" fill="hold">
                                          <p:stCondLst>
                                            <p:cond delay="0"/>
                                          </p:stCondLst>
                                        </p:cTn>
                                        <p:tgtEl>
                                          <p:spTgt spid="8"/>
                                        </p:tgtEl>
                                        <p:attrNameLst>
                                          <p:attrName>style.visibility</p:attrName>
                                        </p:attrNameLst>
                                      </p:cBhvr>
                                      <p:to>
                                        <p:strVal val="visible"/>
                                      </p:to>
                                    </p:set>
                                    <p:animScale>
                                      <p:cBhvr>
                                        <p:cTn id="58"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1000" decel="50000" fill="hold">
                                          <p:stCondLst>
                                            <p:cond delay="0"/>
                                          </p:stCondLst>
                                        </p:cTn>
                                        <p:tgtEl>
                                          <p:spTgt spid="8"/>
                                        </p:tgtEl>
                                        <p:attrNameLst>
                                          <p:attrName>ppt_x</p:attrName>
                                          <p:attrName>ppt_y</p:attrName>
                                        </p:attrNameLst>
                                      </p:cBhvr>
                                    </p:animMotion>
                                    <p:animEffect transition="in" filter="fade">
                                      <p:cBhvr>
                                        <p:cTn id="60" dur="1000"/>
                                        <p:tgtEl>
                                          <p:spTgt spid="8"/>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37" presetClass="entr" presetSubtype="0" fill="hold" nodeType="click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1000"/>
                                        <p:tgtEl>
                                          <p:spTgt spid="9"/>
                                        </p:tgtEl>
                                      </p:cBhvr>
                                    </p:animEffect>
                                    <p:anim calcmode="lin" valueType="num">
                                      <p:cBhvr>
                                        <p:cTn id="66" dur="1000" fill="hold"/>
                                        <p:tgtEl>
                                          <p:spTgt spid="9"/>
                                        </p:tgtEl>
                                        <p:attrNameLst>
                                          <p:attrName>ppt_x</p:attrName>
                                        </p:attrNameLst>
                                      </p:cBhvr>
                                      <p:tavLst>
                                        <p:tav tm="0">
                                          <p:val>
                                            <p:strVal val="#ppt_x"/>
                                          </p:val>
                                        </p:tav>
                                        <p:tav tm="100000">
                                          <p:val>
                                            <p:strVal val="#ppt_x"/>
                                          </p:val>
                                        </p:tav>
                                      </p:tavLst>
                                    </p:anim>
                                    <p:anim calcmode="lin" valueType="num">
                                      <p:cBhvr>
                                        <p:cTn id="67" dur="900" decel="100000" fill="hold"/>
                                        <p:tgtEl>
                                          <p:spTgt spid="9"/>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2050"/>
                                        </p:tgtEl>
                                        <p:attrNameLst>
                                          <p:attrName>style.visibility</p:attrName>
                                        </p:attrNameLst>
                                      </p:cBhvr>
                                      <p:to>
                                        <p:strVal val="visible"/>
                                      </p:to>
                                    </p:set>
                                    <p:anim calcmode="lin" valueType="num">
                                      <p:cBhvr additive="base">
                                        <p:cTn id="73" dur="500" fill="hold"/>
                                        <p:tgtEl>
                                          <p:spTgt spid="2050"/>
                                        </p:tgtEl>
                                        <p:attrNameLst>
                                          <p:attrName>ppt_x</p:attrName>
                                        </p:attrNameLst>
                                      </p:cBhvr>
                                      <p:tavLst>
                                        <p:tav tm="0">
                                          <p:val>
                                            <p:strVal val="#ppt_x"/>
                                          </p:val>
                                        </p:tav>
                                        <p:tav tm="100000">
                                          <p:val>
                                            <p:strVal val="#ppt_x"/>
                                          </p:val>
                                        </p:tav>
                                      </p:tavLst>
                                    </p:anim>
                                    <p:anim calcmode="lin" valueType="num">
                                      <p:cBhvr additive="base">
                                        <p:cTn id="74"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descr="200811299495587652.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128588" y="152400"/>
            <a:ext cx="9015412" cy="6705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362200" y="228600"/>
            <a:ext cx="4038600" cy="838200"/>
          </a:xfrm>
        </p:spPr>
        <p:txBody>
          <a:bodyPr/>
          <a:lstStyle/>
          <a:p>
            <a:r>
              <a:rPr lang="zh-CN" altLang="en-US" smtClean="0"/>
              <a:t>课文解释</a:t>
            </a:r>
            <a:endParaRPr lang="en-MY" smtClean="0"/>
          </a:p>
        </p:txBody>
      </p:sp>
      <p:sp>
        <p:nvSpPr>
          <p:cNvPr id="9" name="Content Placeholder 8"/>
          <p:cNvSpPr>
            <a:spLocks noGrp="1"/>
          </p:cNvSpPr>
          <p:nvPr>
            <p:ph idx="1"/>
          </p:nvPr>
        </p:nvSpPr>
        <p:spPr>
          <a:xfrm>
            <a:off x="533400" y="1371600"/>
            <a:ext cx="8229600" cy="4525963"/>
          </a:xfrm>
          <a:solidFill>
            <a:srgbClr val="FFFFFF">
              <a:alpha val="52941"/>
            </a:srgbClr>
          </a:solidFill>
        </p:spPr>
        <p:txBody>
          <a:bodyPr/>
          <a:lstStyle/>
          <a:p>
            <a:pPr>
              <a:defRPr/>
            </a:pPr>
            <a:r>
              <a:rPr lang="zh-CN" altLang="en-US" b="1" dirty="0" smtClean="0">
                <a:solidFill>
                  <a:schemeClr val="accent5">
                    <a:lumMod val="75000"/>
                  </a:schemeClr>
                </a:solidFill>
              </a:rPr>
              <a:t>第一段</a:t>
            </a:r>
            <a:r>
              <a:rPr lang="en-US" altLang="zh-CN" b="1" dirty="0" smtClean="0">
                <a:solidFill>
                  <a:schemeClr val="accent5">
                    <a:lumMod val="75000"/>
                  </a:schemeClr>
                </a:solidFill>
              </a:rPr>
              <a:t>-</a:t>
            </a:r>
            <a:r>
              <a:rPr lang="zh-CN" altLang="en-US" b="1" dirty="0" smtClean="0"/>
              <a:t>利用初试与复试做比较，初试的表       </a:t>
            </a:r>
            <a:r>
              <a:rPr lang="en-US" altLang="zh-CN" b="1" dirty="0"/>
              <a:t> </a:t>
            </a:r>
            <a:r>
              <a:rPr lang="en-US" altLang="zh-CN" b="1" dirty="0" smtClean="0"/>
              <a:t> </a:t>
            </a:r>
            <a:r>
              <a:rPr lang="zh-CN" altLang="en-US" b="1" dirty="0" smtClean="0"/>
              <a:t>现出色，复试的表现却令人大失所望。苏林教授表示他还是头一遭遇到这种事情。</a:t>
            </a:r>
            <a:endParaRPr lang="en-US" altLang="zh-CN" b="1" dirty="0" smtClean="0"/>
          </a:p>
          <a:p>
            <a:pPr marL="0" indent="0">
              <a:buFont typeface="Arial" charset="0"/>
              <a:buNone/>
              <a:defRPr/>
            </a:pPr>
            <a:endParaRPr lang="en-US" altLang="zh-CN" sz="400" b="1" dirty="0" smtClean="0"/>
          </a:p>
          <a:p>
            <a:pPr>
              <a:defRPr/>
            </a:pPr>
            <a:r>
              <a:rPr lang="zh-CN" altLang="en-US" b="1" dirty="0" smtClean="0">
                <a:solidFill>
                  <a:schemeClr val="accent5">
                    <a:lumMod val="75000"/>
                  </a:schemeClr>
                </a:solidFill>
              </a:rPr>
              <a:t>第二段</a:t>
            </a:r>
            <a:r>
              <a:rPr lang="en-US" altLang="zh-CN" b="1" dirty="0" smtClean="0">
                <a:solidFill>
                  <a:schemeClr val="accent5">
                    <a:lumMod val="75000"/>
                  </a:schemeClr>
                </a:solidFill>
              </a:rPr>
              <a:t>-</a:t>
            </a:r>
            <a:r>
              <a:rPr lang="zh-CN" altLang="en-US" b="1" dirty="0" smtClean="0"/>
              <a:t>讲述陈伊玲的初试的状况和音乐考官对她的赞赏，以及陈伊玲的面部表情。</a:t>
            </a:r>
            <a:endParaRPr lang="en-US" altLang="zh-CN" b="1" dirty="0" smtClean="0"/>
          </a:p>
          <a:p>
            <a:pPr marL="0" indent="0">
              <a:buFont typeface="Arial" charset="0"/>
              <a:buNone/>
              <a:defRPr/>
            </a:pPr>
            <a:endParaRPr lang="en-US" altLang="zh-CN" sz="400" b="1" dirty="0" smtClean="0"/>
          </a:p>
          <a:p>
            <a:pPr>
              <a:defRPr/>
            </a:pPr>
            <a:r>
              <a:rPr lang="zh-CN" altLang="en-US" b="1" dirty="0" smtClean="0">
                <a:solidFill>
                  <a:schemeClr val="accent5">
                    <a:lumMod val="75000"/>
                  </a:schemeClr>
                </a:solidFill>
              </a:rPr>
              <a:t>第三段</a:t>
            </a:r>
            <a:r>
              <a:rPr lang="en-US" altLang="zh-CN" b="1" dirty="0" smtClean="0">
                <a:solidFill>
                  <a:schemeClr val="accent5">
                    <a:lumMod val="75000"/>
                  </a:schemeClr>
                </a:solidFill>
              </a:rPr>
              <a:t>-</a:t>
            </a:r>
            <a:r>
              <a:rPr lang="zh-CN" altLang="en-US" b="1" dirty="0" smtClean="0"/>
              <a:t>描述复试的考官要求以及讲述可以进入复试的学生的人数是寥寥无几的</a:t>
            </a:r>
            <a:r>
              <a:rPr lang="zh-CN" altLang="en-US" dirty="0" smtClean="0"/>
              <a:t>。</a:t>
            </a:r>
            <a:endParaRPr lang="en-MY"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1" fill="hold" nodeType="clickPar">
                      <p:stCondLst>
                        <p:cond delay="indefinite"/>
                      </p:stCondLst>
                      <p:childTnLst>
                        <p:par>
                          <p:cTn id="12" fill="hold" nodeType="withGroup">
                            <p:stCondLst>
                              <p:cond delay="0"/>
                            </p:stCondLst>
                            <p:childTnLst>
                              <p:par>
                                <p:cTn id="13" presetID="12" presetClass="entr" presetSubtype="4"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slide(fromBottom)">
                                      <p:cBhvr>
                                        <p:cTn id="15" dur="500"/>
                                        <p:tgtEl>
                                          <p:spTgt spid="9">
                                            <p:txEl>
                                              <p:pRg st="0" end="0"/>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3" name="cashreg.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35" presetClass="entr" presetSubtype="0"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fade">
                                      <p:cBhvr>
                                        <p:cTn id="20" dur="2000"/>
                                        <p:tgtEl>
                                          <p:spTgt spid="9">
                                            <p:txEl>
                                              <p:pRg st="2" end="2"/>
                                            </p:txEl>
                                          </p:spTgt>
                                        </p:tgtEl>
                                      </p:cBhvr>
                                    </p:animEffect>
                                    <p:anim calcmode="lin" valueType="num">
                                      <p:cBhvr>
                                        <p:cTn id="21" dur="2000" fill="hold"/>
                                        <p:tgtEl>
                                          <p:spTgt spid="9">
                                            <p:txEl>
                                              <p:pRg st="2" end="2"/>
                                            </p:txEl>
                                          </p:spTgt>
                                        </p:tgtEl>
                                        <p:attrNameLst>
                                          <p:attrName>style.rotation</p:attrName>
                                        </p:attrNameLst>
                                      </p:cBhvr>
                                      <p:tavLst>
                                        <p:tav tm="0">
                                          <p:val>
                                            <p:fltVal val="720"/>
                                          </p:val>
                                        </p:tav>
                                        <p:tav tm="100000">
                                          <p:val>
                                            <p:fltVal val="0"/>
                                          </p:val>
                                        </p:tav>
                                      </p:tavLst>
                                    </p:anim>
                                    <p:anim calcmode="lin" valueType="num">
                                      <p:cBhvr>
                                        <p:cTn id="22" dur="2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23" dur="2000" fill="hold"/>
                                        <p:tgtEl>
                                          <p:spTgt spid="9">
                                            <p:txEl>
                                              <p:pRg st="2" end="2"/>
                                            </p:txEl>
                                          </p:spTgt>
                                        </p:tgtEl>
                                        <p:attrNameLst>
                                          <p:attrName>ppt_w</p:attrName>
                                        </p:attrNameLst>
                                      </p:cBhvr>
                                      <p:tavLst>
                                        <p:tav tm="0">
                                          <p:val>
                                            <p:fltVal val="0"/>
                                          </p:val>
                                        </p:tav>
                                        <p:tav tm="100000">
                                          <p:val>
                                            <p:strVal val="#ppt_w"/>
                                          </p:val>
                                        </p:tav>
                                      </p:tavLst>
                                    </p:anim>
                                  </p:childTnLst>
                                  <p:subTnLst>
                                    <p:audio>
                                      <p:cMediaNode>
                                        <p:cTn display="0" masterRel="sameClick">
                                          <p:stCondLst>
                                            <p:cond evt="begin" delay="0">
                                              <p:tn val="18"/>
                                            </p:cond>
                                          </p:stCondLst>
                                          <p:endCondLst>
                                            <p:cond evt="onStopAudio" delay="0">
                                              <p:tgtEl>
                                                <p:sldTgt/>
                                              </p:tgtEl>
                                            </p:cond>
                                          </p:endCondLst>
                                        </p:cTn>
                                        <p:tgtEl>
                                          <p:sndTgt r:embed="rId3" name="cashreg.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5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Scale>
                                      <p:cBhvr>
                                        <p:cTn id="28" dur="1000" decel="50000" fill="hold">
                                          <p:stCondLst>
                                            <p:cond delay="0"/>
                                          </p:stCondLst>
                                        </p:cTn>
                                        <p:tgtEl>
                                          <p:spTgt spid="9">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9">
                                            <p:txEl>
                                              <p:pRg st="4" end="4"/>
                                            </p:txEl>
                                          </p:spTgt>
                                        </p:tgtEl>
                                        <p:attrNameLst>
                                          <p:attrName>ppt_x</p:attrName>
                                          <p:attrName>ppt_y</p:attrName>
                                        </p:attrNameLst>
                                      </p:cBhvr>
                                    </p:animMotion>
                                    <p:animEffect transition="in" filter="fade">
                                      <p:cBhvr>
                                        <p:cTn id="30" dur="1000"/>
                                        <p:tgtEl>
                                          <p:spTgt spid="9">
                                            <p:txEl>
                                              <p:pRg st="4" end="4"/>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3"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200811299495587652.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0" y="152400"/>
            <a:ext cx="9015413" cy="6705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200" y="838200"/>
            <a:ext cx="8229600" cy="5029200"/>
          </a:xfrm>
          <a:solidFill>
            <a:srgbClr val="FFFFFF">
              <a:alpha val="56078"/>
            </a:srgbClr>
          </a:solidFill>
        </p:spPr>
        <p:txBody>
          <a:bodyPr/>
          <a:lstStyle/>
          <a:p>
            <a:pPr>
              <a:defRPr/>
            </a:pPr>
            <a:r>
              <a:rPr lang="zh-CN" altLang="en-US" b="1" dirty="0" smtClean="0">
                <a:solidFill>
                  <a:schemeClr val="accent5">
                    <a:lumMod val="75000"/>
                  </a:schemeClr>
                </a:solidFill>
              </a:rPr>
              <a:t>第四段</a:t>
            </a:r>
            <a:r>
              <a:rPr lang="en-US" altLang="zh-CN" b="1" dirty="0" smtClean="0">
                <a:solidFill>
                  <a:schemeClr val="accent5">
                    <a:lumMod val="75000"/>
                  </a:schemeClr>
                </a:solidFill>
              </a:rPr>
              <a:t>-</a:t>
            </a:r>
            <a:r>
              <a:rPr lang="zh-CN" altLang="en-US" dirty="0" smtClean="0"/>
              <a:t>描述了陈伊玲复试的表现</a:t>
            </a:r>
            <a:endParaRPr lang="en-US" altLang="zh-CN" dirty="0" smtClean="0"/>
          </a:p>
          <a:p>
            <a:pPr>
              <a:defRPr/>
            </a:pPr>
            <a:r>
              <a:rPr lang="zh-CN" altLang="en-US" b="1" dirty="0" smtClean="0">
                <a:solidFill>
                  <a:schemeClr val="accent5">
                    <a:lumMod val="75000"/>
                  </a:schemeClr>
                </a:solidFill>
              </a:rPr>
              <a:t>第五段</a:t>
            </a:r>
            <a:r>
              <a:rPr lang="en-US" altLang="zh-CN" b="1" dirty="0" smtClean="0">
                <a:solidFill>
                  <a:schemeClr val="accent5">
                    <a:lumMod val="75000"/>
                  </a:schemeClr>
                </a:solidFill>
              </a:rPr>
              <a:t>-</a:t>
            </a:r>
            <a:r>
              <a:rPr lang="zh-CN" altLang="en-US" dirty="0" smtClean="0"/>
              <a:t>讲述苏林教授为陈伊玲的表现感到特别失望，以及市区经过台风的袭击后的惨状。</a:t>
            </a:r>
            <a:endParaRPr lang="en-US" altLang="zh-CN" dirty="0" smtClean="0"/>
          </a:p>
          <a:p>
            <a:pPr>
              <a:defRPr/>
            </a:pPr>
            <a:r>
              <a:rPr lang="zh-CN" altLang="en-US" b="1" dirty="0" smtClean="0">
                <a:solidFill>
                  <a:schemeClr val="accent5">
                    <a:lumMod val="75000"/>
                  </a:schemeClr>
                </a:solidFill>
              </a:rPr>
              <a:t>第六段</a:t>
            </a:r>
            <a:r>
              <a:rPr lang="en-US" altLang="zh-CN" b="1" dirty="0" smtClean="0">
                <a:solidFill>
                  <a:schemeClr val="accent5">
                    <a:lumMod val="75000"/>
                  </a:schemeClr>
                </a:solidFill>
              </a:rPr>
              <a:t>-</a:t>
            </a:r>
            <a:r>
              <a:rPr lang="zh-CN" altLang="en-US" dirty="0" smtClean="0"/>
              <a:t>讲述了考试委员会对陈伊玲两种看法。</a:t>
            </a:r>
            <a:endParaRPr lang="en-US" altLang="zh-CN" dirty="0" smtClean="0"/>
          </a:p>
          <a:p>
            <a:pPr>
              <a:defRPr/>
            </a:pPr>
            <a:r>
              <a:rPr lang="zh-CN" altLang="en-US" b="1" dirty="0" smtClean="0">
                <a:solidFill>
                  <a:schemeClr val="accent5">
                    <a:lumMod val="75000"/>
                  </a:schemeClr>
                </a:solidFill>
              </a:rPr>
              <a:t>第七段</a:t>
            </a:r>
            <a:r>
              <a:rPr lang="en-US" altLang="zh-CN" b="1" dirty="0" smtClean="0">
                <a:solidFill>
                  <a:schemeClr val="accent5">
                    <a:lumMod val="75000"/>
                  </a:schemeClr>
                </a:solidFill>
              </a:rPr>
              <a:t>-</a:t>
            </a:r>
            <a:r>
              <a:rPr lang="zh-CN" altLang="en-US" dirty="0" smtClean="0"/>
              <a:t>（自己看）</a:t>
            </a:r>
            <a:endParaRPr lang="en-US" altLang="zh-CN" dirty="0" smtClean="0"/>
          </a:p>
          <a:p>
            <a:pPr>
              <a:defRPr/>
            </a:pPr>
            <a:r>
              <a:rPr lang="zh-CN" altLang="en-US" b="1" dirty="0" smtClean="0">
                <a:solidFill>
                  <a:schemeClr val="accent5">
                    <a:lumMod val="75000"/>
                  </a:schemeClr>
                </a:solidFill>
              </a:rPr>
              <a:t>第八段</a:t>
            </a:r>
            <a:r>
              <a:rPr lang="en-US" altLang="zh-CN" dirty="0" smtClean="0"/>
              <a:t>-</a:t>
            </a:r>
            <a:r>
              <a:rPr lang="zh-CN" altLang="en-US" dirty="0" smtClean="0"/>
              <a:t>苏林教授不太相信陈伊玲复试的表现于是找来了陈伊玲的资料想亲自探访她</a:t>
            </a:r>
            <a:endParaRPr lang="en-US" altLang="zh-CN" dirty="0" smtClean="0"/>
          </a:p>
          <a:p>
            <a:pPr>
              <a:defRPr/>
            </a:pPr>
            <a:endParaRPr lang="en-MY" dirty="0"/>
          </a:p>
        </p:txBody>
      </p:sp>
    </p:spTree>
  </p:cSld>
  <p:clrMapOvr>
    <a:masterClrMapping/>
  </p:clrMapOvr>
  <p:transition>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70" decel="100000"/>
                                        <p:tgtEl>
                                          <p:spTgt spid="3">
                                            <p:txEl>
                                              <p:pRg st="0" end="0"/>
                                            </p:txEl>
                                          </p:spTgt>
                                        </p:tgtEl>
                                      </p:cBhvr>
                                    </p:animEffect>
                                    <p:animScale>
                                      <p:cBhvr>
                                        <p:cTn id="8" dur="770" decel="100000"/>
                                        <p:tgtEl>
                                          <p:spTgt spid="3">
                                            <p:txEl>
                                              <p:pRg st="0" end="0"/>
                                            </p:txEl>
                                          </p:spTgt>
                                        </p:tgtEl>
                                      </p:cBhvr>
                                      <p:from x="10000" y="10000"/>
                                      <p:to x="200000" y="450000"/>
                                    </p:animScale>
                                    <p:animScale>
                                      <p:cBhvr>
                                        <p:cTn id="9" dur="1230" accel="100000" fill="hold">
                                          <p:stCondLst>
                                            <p:cond delay="770"/>
                                          </p:stCondLst>
                                        </p:cTn>
                                        <p:tgtEl>
                                          <p:spTgt spid="3">
                                            <p:txEl>
                                              <p:pRg st="0" end="0"/>
                                            </p:txEl>
                                          </p:spTgt>
                                        </p:tgtEl>
                                      </p:cBhvr>
                                      <p:from x="200000" y="450000"/>
                                      <p:to x="100000" y="100000"/>
                                    </p:animScale>
                                    <p:set>
                                      <p:cBhvr>
                                        <p:cTn id="10" dur="770" fill="hold"/>
                                        <p:tgtEl>
                                          <p:spTgt spid="3">
                                            <p:txEl>
                                              <p:pRg st="0" end="0"/>
                                            </p:txEl>
                                          </p:spTgt>
                                        </p:tgtEl>
                                        <p:attrNameLst>
                                          <p:attrName>ppt_x</p:attrName>
                                        </p:attrNameLst>
                                      </p:cBhvr>
                                      <p:to>
                                        <p:strVal val="(0.5)"/>
                                      </p:to>
                                    </p:set>
                                    <p:anim from="(0.5)" to="(#ppt_x)" calcmode="lin" valueType="num">
                                      <p:cBhvr>
                                        <p:cTn id="11" dur="1230" accel="100000" fill="hold">
                                          <p:stCondLst>
                                            <p:cond delay="770"/>
                                          </p:stCondLst>
                                        </p:cTn>
                                        <p:tgtEl>
                                          <p:spTgt spid="3">
                                            <p:txEl>
                                              <p:pRg st="0" end="0"/>
                                            </p:txEl>
                                          </p:spTgt>
                                        </p:tgtEl>
                                        <p:attrNameLst>
                                          <p:attrName>ppt_x</p:attrName>
                                        </p:attrNameLst>
                                      </p:cBhvr>
                                    </p:anim>
                                    <p:set>
                                      <p:cBhvr>
                                        <p:cTn id="12" dur="770" fill="hold"/>
                                        <p:tgtEl>
                                          <p:spTgt spid="3">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3">
                                            <p:txEl>
                                              <p:pRg st="0" end="0"/>
                                            </p:txEl>
                                          </p:spTgt>
                                        </p:tgtEl>
                                        <p:attrNameLst>
                                          <p:attrName>ppt_y</p:attrName>
                                        </p:attrNameLst>
                                      </p:cBhvr>
                                    </p:anim>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5"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16"/>
                                            </p:cond>
                                          </p:stCondLst>
                                          <p:endCondLst>
                                            <p:cond evt="onStopAudio" delay="0">
                                              <p:tgtEl>
                                                <p:sldTgt/>
                                              </p:tgtEl>
                                            </p:cond>
                                          </p:endCondLst>
                                        </p:cTn>
                                        <p:tgtEl>
                                          <p:sndTgt r:embed="rId2" name="coin.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34"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from="(-#ppt_w/2)" to="(#ppt_x)" calcmode="lin" valueType="num">
                                      <p:cBhvr>
                                        <p:cTn id="26" dur="600" fill="hold">
                                          <p:stCondLst>
                                            <p:cond delay="0"/>
                                          </p:stCondLst>
                                        </p:cTn>
                                        <p:tgtEl>
                                          <p:spTgt spid="3">
                                            <p:txEl>
                                              <p:pRg st="2" end="2"/>
                                            </p:txEl>
                                          </p:spTgt>
                                        </p:tgtEl>
                                        <p:attrNameLst>
                                          <p:attrName>ppt_x</p:attrName>
                                        </p:attrNameLst>
                                      </p:cBhvr>
                                    </p:anim>
                                    <p:anim from="0" to="-1.0" calcmode="lin" valueType="num">
                                      <p:cBhvr>
                                        <p:cTn id="27" dur="200" decel="50000" autoRev="1" fill="hold">
                                          <p:stCondLst>
                                            <p:cond delay="600"/>
                                          </p:stCondLst>
                                        </p:cTn>
                                        <p:tgtEl>
                                          <p:spTgt spid="3">
                                            <p:txEl>
                                              <p:pRg st="2" end="2"/>
                                            </p:txEl>
                                          </p:spTgt>
                                        </p:tgtEl>
                                        <p:attrNameLst>
                                          <p:attrName>xshear</p:attrName>
                                        </p:attrNameLst>
                                      </p:cBhvr>
                                    </p:anim>
                                    <p:animScale>
                                      <p:cBhvr>
                                        <p:cTn id="28" dur="200" decel="100000" autoRev="1" fill="hold">
                                          <p:stCondLst>
                                            <p:cond delay="600"/>
                                          </p:stCondLst>
                                        </p:cTn>
                                        <p:tgtEl>
                                          <p:spTgt spid="3">
                                            <p:txEl>
                                              <p:pRg st="2" end="2"/>
                                            </p:txEl>
                                          </p:spTgt>
                                        </p:tgtEl>
                                      </p:cBhvr>
                                      <p:from x="100000" y="100000"/>
                                      <p:to x="80000" y="100000"/>
                                    </p:animScale>
                                    <p:anim by="(#ppt_h/3+#ppt_w*0.1)" calcmode="lin" valueType="num">
                                      <p:cBhvr additive="sum">
                                        <p:cTn id="29" dur="200" decel="100000" autoRev="1" fill="hold">
                                          <p:stCondLst>
                                            <p:cond delay="600"/>
                                          </p:stCondLst>
                                        </p:cTn>
                                        <p:tgtEl>
                                          <p:spTgt spid="3">
                                            <p:txEl>
                                              <p:pRg st="2" end="2"/>
                                            </p:txEl>
                                          </p:spTgt>
                                        </p:tgtEl>
                                        <p:attrNameLst>
                                          <p:attrName>ppt_x</p:attrName>
                                        </p:attrNameLst>
                                      </p:cBhvr>
                                    </p:anim>
                                  </p:childTnLst>
                                  <p:subTnLst>
                                    <p:audio>
                                      <p:cMediaNode>
                                        <p:cTn display="0" masterRel="sameClick">
                                          <p:stCondLst>
                                            <p:cond evt="begin" delay="0">
                                              <p:tn val="24"/>
                                            </p:cond>
                                          </p:stCondLst>
                                          <p:endCondLst>
                                            <p:cond evt="onStopAudio" delay="0">
                                              <p:tgtEl>
                                                <p:sldTgt/>
                                              </p:tgtEl>
                                            </p:cond>
                                          </p:endCondLst>
                                        </p:cTn>
                                        <p:tgtEl>
                                          <p:sndTgt r:embed="rId2" name="coin.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30" presetClass="entr" presetSubtype="0"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800" decel="100000"/>
                                        <p:tgtEl>
                                          <p:spTgt spid="3">
                                            <p:txEl>
                                              <p:pRg st="3" end="3"/>
                                            </p:txEl>
                                          </p:spTgt>
                                        </p:tgtEl>
                                      </p:cBhvr>
                                    </p:animEffect>
                                    <p:anim calcmode="lin" valueType="num">
                                      <p:cBhvr>
                                        <p:cTn id="35"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6"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37"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3" name="cashreg.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56" presetClass="entr" presetSubtype="0" fill="hold" nodeType="clickEffect">
                                  <p:stCondLst>
                                    <p:cond delay="0"/>
                                  </p:stCondLst>
                                  <p:iterate type="lt">
                                    <p:tmPct val="5000"/>
                                  </p:iterate>
                                  <p:childTnLst>
                                    <p:set>
                                      <p:cBhvr>
                                        <p:cTn id="43" dur="1" fill="hold">
                                          <p:stCondLst>
                                            <p:cond delay="0"/>
                                          </p:stCondLst>
                                        </p:cTn>
                                        <p:tgtEl>
                                          <p:spTgt spid="3">
                                            <p:txEl>
                                              <p:pRg st="4" end="4"/>
                                            </p:txEl>
                                          </p:spTgt>
                                        </p:tgtEl>
                                        <p:attrNameLst>
                                          <p:attrName>style.visibility</p:attrName>
                                        </p:attrNameLst>
                                      </p:cBhvr>
                                      <p:to>
                                        <p:strVal val="visible"/>
                                      </p:to>
                                    </p:set>
                                    <p:anim by="(-#ppt_w*2)" calcmode="lin" valueType="num">
                                      <p:cBhvr rctx="PPT">
                                        <p:cTn id="44" dur="500" autoRev="1" fill="hold">
                                          <p:stCondLst>
                                            <p:cond delay="0"/>
                                          </p:stCondLst>
                                        </p:cTn>
                                        <p:tgtEl>
                                          <p:spTgt spid="3">
                                            <p:txEl>
                                              <p:pRg st="4" end="4"/>
                                            </p:txEl>
                                          </p:spTgt>
                                        </p:tgtEl>
                                        <p:attrNameLst>
                                          <p:attrName>ppt_w</p:attrName>
                                        </p:attrNameLst>
                                      </p:cBhvr>
                                    </p:anim>
                                    <p:anim by="(#ppt_w*0.50)" calcmode="lin" valueType="num">
                                      <p:cBhvr>
                                        <p:cTn id="45" dur="500" decel="50000" autoRev="1" fill="hold">
                                          <p:stCondLst>
                                            <p:cond delay="0"/>
                                          </p:stCondLst>
                                        </p:cTn>
                                        <p:tgtEl>
                                          <p:spTgt spid="3">
                                            <p:txEl>
                                              <p:pRg st="4" end="4"/>
                                            </p:txEl>
                                          </p:spTgt>
                                        </p:tgtEl>
                                        <p:attrNameLst>
                                          <p:attrName>ppt_x</p:attrName>
                                        </p:attrNameLst>
                                      </p:cBhvr>
                                    </p:anim>
                                    <p:anim from="(-#ppt_h/2)" to="(#ppt_y)" calcmode="lin" valueType="num">
                                      <p:cBhvr>
                                        <p:cTn id="46" dur="1000" fill="hold">
                                          <p:stCondLst>
                                            <p:cond delay="0"/>
                                          </p:stCondLst>
                                        </p:cTn>
                                        <p:tgtEl>
                                          <p:spTgt spid="3">
                                            <p:txEl>
                                              <p:pRg st="4" end="4"/>
                                            </p:txEl>
                                          </p:spTgt>
                                        </p:tgtEl>
                                        <p:attrNameLst>
                                          <p:attrName>ppt_y</p:attrName>
                                        </p:attrNameLst>
                                      </p:cBhvr>
                                    </p:anim>
                                    <p:animRot by="21600000">
                                      <p:cBhvr>
                                        <p:cTn id="47" dur="1000" fill="hold">
                                          <p:stCondLst>
                                            <p:cond delay="0"/>
                                          </p:stCondLst>
                                        </p:cTn>
                                        <p:tgtEl>
                                          <p:spTgt spid="3">
                                            <p:txEl>
                                              <p:pRg st="4" end="4"/>
                                            </p:txEl>
                                          </p:spTgt>
                                        </p:tgtEl>
                                        <p:attrNameLst>
                                          <p:attrName>r</p:attrName>
                                        </p:attrNameLst>
                                      </p:cBhvr>
                                    </p:animRot>
                                  </p:childTnLst>
                                  <p:subTnLst>
                                    <p:audio>
                                      <p:cMediaNode>
                                        <p:cTn display="0" masterRel="sameClick">
                                          <p:stCondLst>
                                            <p:cond evt="begin" delay="0">
                                              <p:tn val="42"/>
                                            </p:cond>
                                          </p:stCondLst>
                                          <p:endCondLst>
                                            <p:cond evt="onStopAudio" delay="0">
                                              <p:tgtEl>
                                                <p:sldTgt/>
                                              </p:tgtEl>
                                            </p:cond>
                                          </p:endCondLst>
                                        </p:cTn>
                                        <p:tgtEl>
                                          <p:sndTgt r:embed="rId2"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200811299495587652.jp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152400"/>
            <a:ext cx="9015413" cy="6705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200" y="762000"/>
            <a:ext cx="8229600" cy="4876800"/>
          </a:xfrm>
          <a:solidFill>
            <a:srgbClr val="FFFFFF">
              <a:alpha val="52157"/>
            </a:srgbClr>
          </a:solidFill>
        </p:spPr>
        <p:txBody>
          <a:bodyPr/>
          <a:lstStyle/>
          <a:p>
            <a:pPr>
              <a:defRPr/>
            </a:pPr>
            <a:r>
              <a:rPr lang="zh-CN" altLang="en-US" sz="2800" b="1" dirty="0" smtClean="0">
                <a:solidFill>
                  <a:schemeClr val="accent5">
                    <a:lumMod val="75000"/>
                  </a:schemeClr>
                </a:solidFill>
              </a:rPr>
              <a:t>第九段</a:t>
            </a:r>
            <a:r>
              <a:rPr lang="en-US" altLang="zh-CN" sz="2800" b="1" dirty="0" smtClean="0">
                <a:solidFill>
                  <a:schemeClr val="accent5">
                    <a:lumMod val="75000"/>
                  </a:schemeClr>
                </a:solidFill>
              </a:rPr>
              <a:t>-</a:t>
            </a:r>
            <a:r>
              <a:rPr lang="zh-CN" altLang="en-US" sz="2800" dirty="0" smtClean="0"/>
              <a:t>描述苏林教授寻找陈伊玲的居所的情况</a:t>
            </a:r>
            <a:endParaRPr lang="en-US" altLang="zh-CN" sz="2800" dirty="0" smtClean="0"/>
          </a:p>
          <a:p>
            <a:pPr>
              <a:defRPr/>
            </a:pPr>
            <a:r>
              <a:rPr lang="zh-CN" altLang="en-US" sz="2800" b="1" dirty="0" smtClean="0">
                <a:solidFill>
                  <a:schemeClr val="accent5">
                    <a:lumMod val="75000"/>
                  </a:schemeClr>
                </a:solidFill>
              </a:rPr>
              <a:t>第十段</a:t>
            </a:r>
            <a:r>
              <a:rPr lang="en-US" altLang="zh-CN" sz="2800" b="1" dirty="0" smtClean="0">
                <a:solidFill>
                  <a:schemeClr val="accent5">
                    <a:lumMod val="75000"/>
                  </a:schemeClr>
                </a:solidFill>
              </a:rPr>
              <a:t>-</a:t>
            </a:r>
            <a:r>
              <a:rPr lang="zh-CN" altLang="en-US" sz="2800" dirty="0" smtClean="0"/>
              <a:t>讲述弄堂的情况</a:t>
            </a:r>
            <a:endParaRPr lang="en-US" altLang="zh-CN" sz="2800" dirty="0" smtClean="0"/>
          </a:p>
          <a:p>
            <a:pPr>
              <a:defRPr/>
            </a:pPr>
            <a:r>
              <a:rPr lang="zh-CN" altLang="en-US" sz="2800" b="1" dirty="0" smtClean="0">
                <a:solidFill>
                  <a:schemeClr val="accent5">
                    <a:lumMod val="75000"/>
                  </a:schemeClr>
                </a:solidFill>
              </a:rPr>
              <a:t>第十一段</a:t>
            </a:r>
            <a:r>
              <a:rPr lang="en-US" altLang="zh-CN" sz="2800" b="1" dirty="0" smtClean="0">
                <a:solidFill>
                  <a:schemeClr val="accent5">
                    <a:lumMod val="75000"/>
                  </a:schemeClr>
                </a:solidFill>
              </a:rPr>
              <a:t>-</a:t>
            </a:r>
            <a:r>
              <a:rPr lang="zh-CN" altLang="en-US" sz="2800" dirty="0" smtClean="0"/>
              <a:t>记叙当地居民整理灾区的情况</a:t>
            </a:r>
            <a:endParaRPr lang="en-US" altLang="zh-CN" sz="2800" dirty="0" smtClean="0"/>
          </a:p>
          <a:p>
            <a:pPr>
              <a:defRPr/>
            </a:pPr>
            <a:r>
              <a:rPr lang="zh-CN" altLang="en-US" sz="2800" b="1" dirty="0" smtClean="0">
                <a:solidFill>
                  <a:schemeClr val="accent5">
                    <a:lumMod val="75000"/>
                  </a:schemeClr>
                </a:solidFill>
              </a:rPr>
              <a:t>第十二段</a:t>
            </a:r>
            <a:r>
              <a:rPr lang="en-US" altLang="zh-CN" sz="2800" b="1" dirty="0" smtClean="0">
                <a:solidFill>
                  <a:schemeClr val="accent5">
                    <a:lumMod val="75000"/>
                  </a:schemeClr>
                </a:solidFill>
              </a:rPr>
              <a:t>-</a:t>
            </a:r>
            <a:r>
              <a:rPr lang="zh-CN" altLang="en-US" sz="2800" dirty="0" smtClean="0"/>
              <a:t>正当苏林教授不知从何找起，但听到小孩的歌声后便肯定了那时陈伊玲的家。</a:t>
            </a:r>
            <a:endParaRPr lang="en-US" altLang="zh-CN" sz="2800" dirty="0" smtClean="0"/>
          </a:p>
          <a:p>
            <a:pPr>
              <a:defRPr/>
            </a:pPr>
            <a:r>
              <a:rPr lang="zh-CN" altLang="en-US" sz="2800" b="1" dirty="0" smtClean="0">
                <a:solidFill>
                  <a:schemeClr val="accent5">
                    <a:lumMod val="75000"/>
                  </a:schemeClr>
                </a:solidFill>
              </a:rPr>
              <a:t>第十四段</a:t>
            </a:r>
            <a:r>
              <a:rPr lang="en-US" altLang="zh-CN" sz="2800" b="1" dirty="0" smtClean="0">
                <a:solidFill>
                  <a:schemeClr val="accent5">
                    <a:lumMod val="75000"/>
                  </a:schemeClr>
                </a:solidFill>
              </a:rPr>
              <a:t>-</a:t>
            </a:r>
            <a:r>
              <a:rPr lang="zh-CN" altLang="en-US" sz="2800" dirty="0" smtClean="0"/>
              <a:t>陈伊玲的弟弟讲述了陈伊玲为了帮助灾民而导致自己整晚没睡而直接影响了复试的表现</a:t>
            </a:r>
            <a:endParaRPr lang="en-US" altLang="zh-CN" sz="2800" dirty="0" smtClean="0"/>
          </a:p>
          <a:p>
            <a:pPr>
              <a:defRPr/>
            </a:pPr>
            <a:r>
              <a:rPr lang="zh-CN" altLang="en-US" sz="2800" b="1" dirty="0" smtClean="0">
                <a:solidFill>
                  <a:schemeClr val="accent5">
                    <a:lumMod val="75000"/>
                  </a:schemeClr>
                </a:solidFill>
              </a:rPr>
              <a:t>第十八段</a:t>
            </a:r>
            <a:r>
              <a:rPr lang="en-US" altLang="zh-CN" sz="2800" b="1" dirty="0" smtClean="0">
                <a:solidFill>
                  <a:schemeClr val="accent5">
                    <a:lumMod val="75000"/>
                  </a:schemeClr>
                </a:solidFill>
              </a:rPr>
              <a:t>-</a:t>
            </a:r>
            <a:r>
              <a:rPr lang="zh-CN" altLang="en-US" sz="2800" dirty="0" smtClean="0"/>
              <a:t>苏林教授决定录取陈伊玲，要求他的弟弟转告她。</a:t>
            </a:r>
            <a:endParaRPr lang="en-US" altLang="zh-CN" sz="2800" dirty="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shreg.wav"/>
                                        </p:tgtEl>
                                      </p:cMediaNode>
                                    </p:audio>
                                  </p:subTnLst>
                                </p:cTn>
                              </p:par>
                            </p:childTnLst>
                          </p:cTn>
                        </p:par>
                      </p:childTnLst>
                    </p:cTn>
                  </p:par>
                  <p:par>
                    <p:cTn id="11" fill="hold" nodeType="clickPar">
                      <p:stCondLst>
                        <p:cond delay="indefinite"/>
                      </p:stCondLst>
                      <p:childTnLst>
                        <p:par>
                          <p:cTn id="12" fill="hold" nodeType="withGroup">
                            <p:stCondLst>
                              <p:cond delay="0"/>
                            </p:stCondLst>
                            <p:childTnLst>
                              <p:par>
                                <p:cTn id="13" presetID="5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70" decel="100000"/>
                                        <p:tgtEl>
                                          <p:spTgt spid="3">
                                            <p:txEl>
                                              <p:pRg st="1" end="1"/>
                                            </p:txEl>
                                          </p:spTgt>
                                        </p:tgtEl>
                                      </p:cBhvr>
                                    </p:animEffect>
                                    <p:animScale>
                                      <p:cBhvr>
                                        <p:cTn id="16" dur="770" decel="100000"/>
                                        <p:tgtEl>
                                          <p:spTgt spid="3">
                                            <p:txEl>
                                              <p:pRg st="1" end="1"/>
                                            </p:txEl>
                                          </p:spTgt>
                                        </p:tgtEl>
                                      </p:cBhvr>
                                      <p:from x="10000" y="10000"/>
                                      <p:to x="200000" y="450000"/>
                                    </p:animScale>
                                    <p:animScale>
                                      <p:cBhvr>
                                        <p:cTn id="17" dur="1230" accel="100000" fill="hold">
                                          <p:stCondLst>
                                            <p:cond delay="770"/>
                                          </p:stCondLst>
                                        </p:cTn>
                                        <p:tgtEl>
                                          <p:spTgt spid="3">
                                            <p:txEl>
                                              <p:pRg st="1" end="1"/>
                                            </p:txEl>
                                          </p:spTgt>
                                        </p:tgtEl>
                                      </p:cBhvr>
                                      <p:from x="200000" y="450000"/>
                                      <p:to x="100000" y="100000"/>
                                    </p:animScale>
                                    <p:set>
                                      <p:cBhvr>
                                        <p:cTn id="18" dur="770" fill="hold"/>
                                        <p:tgtEl>
                                          <p:spTgt spid="3">
                                            <p:txEl>
                                              <p:pRg st="1" end="1"/>
                                            </p:txEl>
                                          </p:spTgt>
                                        </p:tgtEl>
                                        <p:attrNameLst>
                                          <p:attrName>ppt_x</p:attrName>
                                        </p:attrNameLst>
                                      </p:cBhvr>
                                      <p:to>
                                        <p:strVal val="(0.5)"/>
                                      </p:to>
                                    </p:set>
                                    <p:anim from="(0.5)" to="(#ppt_x)" calcmode="lin" valueType="num">
                                      <p:cBhvr>
                                        <p:cTn id="19" dur="1230" accel="100000" fill="hold">
                                          <p:stCondLst>
                                            <p:cond delay="770"/>
                                          </p:stCondLst>
                                        </p:cTn>
                                        <p:tgtEl>
                                          <p:spTgt spid="3">
                                            <p:txEl>
                                              <p:pRg st="1" end="1"/>
                                            </p:txEl>
                                          </p:spTgt>
                                        </p:tgtEl>
                                        <p:attrNameLst>
                                          <p:attrName>ppt_x</p:attrName>
                                        </p:attrNameLst>
                                      </p:cBhvr>
                                    </p:anim>
                                    <p:set>
                                      <p:cBhvr>
                                        <p:cTn id="20" dur="770" fill="hold"/>
                                        <p:tgtEl>
                                          <p:spTgt spid="3">
                                            <p:txEl>
                                              <p:pRg st="1" end="1"/>
                                            </p:txEl>
                                          </p:spTgt>
                                        </p:tgtEl>
                                        <p:attrNameLst>
                                          <p:attrName>ppt_y</p:attrName>
                                        </p:attrNameLst>
                                      </p:cBhvr>
                                      <p:to>
                                        <p:strVal val="(#ppt_y+0.4)"/>
                                      </p:to>
                                    </p:set>
                                    <p:anim from="(#ppt_y+0.4)" to="(#ppt_y)" calcmode="lin" valueType="num">
                                      <p:cBhvr>
                                        <p:cTn id="21" dur="1230" accel="100000" fill="hold">
                                          <p:stCondLst>
                                            <p:cond delay="770"/>
                                          </p:stCondLst>
                                        </p:cTn>
                                        <p:tgtEl>
                                          <p:spTgt spid="3">
                                            <p:txEl>
                                              <p:pRg st="1" end="1"/>
                                            </p:txEl>
                                          </p:spTgt>
                                        </p:tgtEl>
                                        <p:attrNameLst>
                                          <p:attrName>ppt_y</p:attrName>
                                        </p:attrNameLst>
                                      </p:cBhvr>
                                    </p:anim>
                                  </p:childTnLst>
                                  <p:subTnLst>
                                    <p:audio>
                                      <p:cMediaNode>
                                        <p:cTn display="0" masterRel="sameClick">
                                          <p:stCondLst>
                                            <p:cond evt="begin" delay="0">
                                              <p:tn val="13"/>
                                            </p:cond>
                                          </p:stCondLst>
                                          <p:endCondLst>
                                            <p:cond evt="onStopAudio" delay="0">
                                              <p:tgtEl>
                                                <p:sldTgt/>
                                              </p:tgtEl>
                                            </p:cond>
                                          </p:endCondLst>
                                        </p:cTn>
                                        <p:tgtEl>
                                          <p:sndTgt r:embed="rId2" name="cashreg.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43"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
                                        <p:tgtEl>
                                          <p:spTgt spid="3">
                                            <p:txEl>
                                              <p:pRg st="2" end="2"/>
                                            </p:txEl>
                                          </p:spTgt>
                                        </p:tgtEl>
                                      </p:cBhvr>
                                    </p:animEffect>
                                    <p:anim calcmode="lin" valueType="num">
                                      <p:cBhvr>
                                        <p:cTn id="2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2" name="cashreg.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34"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from="(-#ppt_w/2)" to="(#ppt_x)" calcmode="lin" valueType="num">
                                      <p:cBhvr>
                                        <p:cTn id="35" dur="600" fill="hold">
                                          <p:stCondLst>
                                            <p:cond delay="0"/>
                                          </p:stCondLst>
                                        </p:cTn>
                                        <p:tgtEl>
                                          <p:spTgt spid="3">
                                            <p:txEl>
                                              <p:pRg st="3" end="3"/>
                                            </p:txEl>
                                          </p:spTgt>
                                        </p:tgtEl>
                                        <p:attrNameLst>
                                          <p:attrName>ppt_x</p:attrName>
                                        </p:attrNameLst>
                                      </p:cBhvr>
                                    </p:anim>
                                    <p:anim from="0" to="-1.0" calcmode="lin" valueType="num">
                                      <p:cBhvr>
                                        <p:cTn id="36" dur="200" decel="50000" autoRev="1" fill="hold">
                                          <p:stCondLst>
                                            <p:cond delay="600"/>
                                          </p:stCondLst>
                                        </p:cTn>
                                        <p:tgtEl>
                                          <p:spTgt spid="3">
                                            <p:txEl>
                                              <p:pRg st="3" end="3"/>
                                            </p:txEl>
                                          </p:spTgt>
                                        </p:tgtEl>
                                        <p:attrNameLst>
                                          <p:attrName>xshear</p:attrName>
                                        </p:attrNameLst>
                                      </p:cBhvr>
                                    </p:anim>
                                    <p:animScale>
                                      <p:cBhvr>
                                        <p:cTn id="37" dur="200" decel="100000" autoRev="1" fill="hold">
                                          <p:stCondLst>
                                            <p:cond delay="600"/>
                                          </p:stCondLst>
                                        </p:cTn>
                                        <p:tgtEl>
                                          <p:spTgt spid="3">
                                            <p:txEl>
                                              <p:pRg st="3" end="3"/>
                                            </p:txEl>
                                          </p:spTgt>
                                        </p:tgtEl>
                                      </p:cBhvr>
                                      <p:from x="100000" y="100000"/>
                                      <p:to x="80000" y="100000"/>
                                    </p:animScale>
                                    <p:anim by="(#ppt_h/3+#ppt_w*0.1)" calcmode="lin" valueType="num">
                                      <p:cBhvr additive="sum">
                                        <p:cTn id="38" dur="200" decel="100000" autoRev="1" fill="hold">
                                          <p:stCondLst>
                                            <p:cond delay="600"/>
                                          </p:stCondLst>
                                        </p:cTn>
                                        <p:tgtEl>
                                          <p:spTgt spid="3">
                                            <p:txEl>
                                              <p:pRg st="3" end="3"/>
                                            </p:txEl>
                                          </p:spTgt>
                                        </p:tgtEl>
                                        <p:attrNameLst>
                                          <p:attrName>ppt_x</p:attrName>
                                        </p:attrNameLst>
                                      </p:cBhvr>
                                    </p:anim>
                                  </p:childTnLst>
                                  <p:subTnLst>
                                    <p:audio>
                                      <p:cMediaNode>
                                        <p:cTn display="0" masterRel="sameClick">
                                          <p:stCondLst>
                                            <p:cond evt="begin" delay="0">
                                              <p:tn val="33"/>
                                            </p:cond>
                                          </p:stCondLst>
                                          <p:endCondLst>
                                            <p:cond evt="onStopAudio" delay="0">
                                              <p:tgtEl>
                                                <p:sldTgt/>
                                              </p:tgtEl>
                                            </p:cond>
                                          </p:endCondLst>
                                        </p:cTn>
                                        <p:tgtEl>
                                          <p:sndTgt r:embed="rId2" name="cashreg.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49" presetClass="entr" presetSubtype="0" decel="100000" fill="hold"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5"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46" dur="500"/>
                                        <p:tgtEl>
                                          <p:spTgt spid="3">
                                            <p:txEl>
                                              <p:pRg st="4" end="4"/>
                                            </p:txEl>
                                          </p:spTgt>
                                        </p:tgtEl>
                                      </p:cBhvr>
                                    </p:animEffect>
                                  </p:childTnLst>
                                  <p:subTnLst>
                                    <p:audio>
                                      <p:cMediaNode>
                                        <p:cTn display="0" masterRel="sameClick">
                                          <p:stCondLst>
                                            <p:cond evt="begin" delay="0">
                                              <p:tn val="41"/>
                                            </p:cond>
                                          </p:stCondLst>
                                          <p:endCondLst>
                                            <p:cond evt="onStopAudio" delay="0">
                                              <p:tgtEl>
                                                <p:sldTgt/>
                                              </p:tgtEl>
                                            </p:cond>
                                          </p:endCondLst>
                                        </p:cTn>
                                        <p:tgtEl>
                                          <p:sndTgt r:embed="rId2" name="cashreg.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7" presetClass="entr" presetSubtype="0" fill="hold" nodeType="clickEffect">
                                  <p:stCondLst>
                                    <p:cond delay="0"/>
                                  </p:stCondLst>
                                  <p:iterate type="lt">
                                    <p:tmPct val="50000"/>
                                  </p:iterate>
                                  <p:childTnLst>
                                    <p:set>
                                      <p:cBhvr>
                                        <p:cTn id="50" dur="1" fill="hold">
                                          <p:stCondLst>
                                            <p:cond delay="0"/>
                                          </p:stCondLst>
                                        </p:cTn>
                                        <p:tgtEl>
                                          <p:spTgt spid="3">
                                            <p:txEl>
                                              <p:pRg st="5" end="5"/>
                                            </p:txEl>
                                          </p:spTgt>
                                        </p:tgtEl>
                                        <p:attrNameLst>
                                          <p:attrName>style.visibility</p:attrName>
                                        </p:attrNameLst>
                                      </p:cBhvr>
                                      <p:to>
                                        <p:strVal val="visible"/>
                                      </p:to>
                                    </p:set>
                                    <p:anim calcmode="discrete" valueType="clr">
                                      <p:cBhvr override="childStyle">
                                        <p:cTn id="51" dur="80"/>
                                        <p:tgtEl>
                                          <p:spTgt spid="3">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2" dur="80"/>
                                        <p:tgtEl>
                                          <p:spTgt spid="3">
                                            <p:txEl>
                                              <p:pRg st="5" end="5"/>
                                            </p:txEl>
                                          </p:spTgt>
                                        </p:tgtEl>
                                        <p:attrNameLst>
                                          <p:attrName>fillcolor</p:attrName>
                                        </p:attrNameLst>
                                      </p:cBhvr>
                                      <p:tavLst>
                                        <p:tav tm="0">
                                          <p:val>
                                            <p:clrVal>
                                              <a:schemeClr val="accent2"/>
                                            </p:clrVal>
                                          </p:val>
                                        </p:tav>
                                        <p:tav tm="50000">
                                          <p:val>
                                            <p:clrVal>
                                              <a:schemeClr val="hlink"/>
                                            </p:clrVal>
                                          </p:val>
                                        </p:tav>
                                      </p:tavLst>
                                    </p:anim>
                                    <p:set>
                                      <p:cBhvr>
                                        <p:cTn id="53" dur="80"/>
                                        <p:tgtEl>
                                          <p:spTgt spid="3">
                                            <p:txEl>
                                              <p:pRg st="5" end="5"/>
                                            </p:txEl>
                                          </p:spTgt>
                                        </p:tgtEl>
                                        <p:attrNameLst>
                                          <p:attrName>fill.type</p:attrName>
                                        </p:attrNameLst>
                                      </p:cBhvr>
                                      <p:to>
                                        <p:strVal val="solid"/>
                                      </p:to>
                                    </p:set>
                                  </p:childTnLst>
                                  <p:subTnLst>
                                    <p:audio>
                                      <p:cMediaNode>
                                        <p:cTn display="0" masterRel="sameClick">
                                          <p:stCondLst>
                                            <p:cond evt="begin" delay="0">
                                              <p:tn val="49"/>
                                            </p:cond>
                                          </p:stCondLst>
                                          <p:endCondLst>
                                            <p:cond evt="onStopAudio" delay="0">
                                              <p:tgtEl>
                                                <p:sldTgt/>
                                              </p:tgtEl>
                                            </p:cond>
                                          </p:endCondLst>
                                        </p:cTn>
                                        <p:tgtEl>
                                          <p:sndTgt r:embed="rId2"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201062317283373253.jp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Title 4"/>
          <p:cNvSpPr>
            <a:spLocks noGrp="1"/>
          </p:cNvSpPr>
          <p:nvPr>
            <p:ph type="title"/>
          </p:nvPr>
        </p:nvSpPr>
        <p:spPr/>
        <p:txBody>
          <a:bodyPr/>
          <a:lstStyle/>
          <a:p>
            <a:r>
              <a:rPr lang="zh-CN" altLang="en-US" smtClean="0"/>
              <a:t>重要注释</a:t>
            </a:r>
            <a:endParaRPr lang="en-MY" smtClean="0"/>
          </a:p>
        </p:txBody>
      </p:sp>
      <p:sp>
        <p:nvSpPr>
          <p:cNvPr id="6" name="Content Placeholder 5"/>
          <p:cNvSpPr>
            <a:spLocks noGrp="1"/>
          </p:cNvSpPr>
          <p:nvPr>
            <p:ph idx="1"/>
          </p:nvPr>
        </p:nvSpPr>
        <p:spPr>
          <a:solidFill>
            <a:srgbClr val="FFFFFF">
              <a:alpha val="58823"/>
            </a:srgbClr>
          </a:solidFill>
        </p:spPr>
        <p:txBody>
          <a:bodyPr/>
          <a:lstStyle/>
          <a:p>
            <a:r>
              <a:rPr lang="zh-CN" altLang="en-US" b="1" smtClean="0"/>
              <a:t>颔（</a:t>
            </a:r>
            <a:r>
              <a:rPr lang="en-US" altLang="zh-CN" b="1" smtClean="0"/>
              <a:t>hàn</a:t>
            </a:r>
            <a:r>
              <a:rPr lang="zh-CN" altLang="en-US" b="1" smtClean="0"/>
              <a:t>）首</a:t>
            </a:r>
            <a:r>
              <a:rPr lang="en-US" altLang="zh-CN" b="1" smtClean="0"/>
              <a:t>-</a:t>
            </a:r>
            <a:r>
              <a:rPr lang="zh-CN" altLang="en-US" b="1" smtClean="0"/>
              <a:t>点头</a:t>
            </a:r>
            <a:endParaRPr lang="en-US" altLang="zh-CN" b="1" smtClean="0"/>
          </a:p>
          <a:p>
            <a:r>
              <a:rPr lang="zh-CN" altLang="en-US" b="1" smtClean="0"/>
              <a:t>严峻</a:t>
            </a:r>
            <a:r>
              <a:rPr lang="en-US" altLang="zh-CN" b="1" smtClean="0"/>
              <a:t>-</a:t>
            </a:r>
            <a:r>
              <a:rPr lang="zh-CN" altLang="en-US" b="1" smtClean="0"/>
              <a:t>严厉</a:t>
            </a:r>
            <a:endParaRPr lang="en-US" altLang="zh-CN" b="1" smtClean="0"/>
          </a:p>
          <a:p>
            <a:r>
              <a:rPr lang="zh-CN" altLang="en-US" b="1" smtClean="0"/>
              <a:t>众目睽睽</a:t>
            </a:r>
            <a:r>
              <a:rPr lang="en-US" altLang="zh-CN" b="1" smtClean="0"/>
              <a:t>-</a:t>
            </a:r>
            <a:r>
              <a:rPr lang="zh-CN" altLang="en-US" b="1" smtClean="0"/>
              <a:t>许多人睁大眼睛在看</a:t>
            </a:r>
            <a:endParaRPr lang="en-US" altLang="zh-CN" b="1" smtClean="0"/>
          </a:p>
          <a:p>
            <a:r>
              <a:rPr lang="zh-CN" altLang="en-US" b="1" smtClean="0"/>
              <a:t>从容自若</a:t>
            </a:r>
            <a:r>
              <a:rPr lang="en-US" altLang="zh-CN" b="1" smtClean="0"/>
              <a:t>-</a:t>
            </a:r>
            <a:r>
              <a:rPr lang="zh-CN" altLang="en-US" b="1" smtClean="0"/>
              <a:t>态度神情自然，跟平常一样</a:t>
            </a:r>
            <a:endParaRPr lang="en-US" altLang="zh-CN" b="1" smtClean="0"/>
          </a:p>
          <a:p>
            <a:r>
              <a:rPr lang="zh-CN" altLang="en-US" b="1" smtClean="0"/>
              <a:t>困惑</a:t>
            </a:r>
            <a:r>
              <a:rPr lang="en-US" altLang="zh-CN" b="1" smtClean="0"/>
              <a:t>-</a:t>
            </a:r>
            <a:r>
              <a:rPr lang="zh-CN" altLang="en-US" b="1" smtClean="0"/>
              <a:t>感到疑难，不知道该怎么办</a:t>
            </a:r>
            <a:endParaRPr lang="en-US" altLang="zh-CN" b="1" smtClean="0"/>
          </a:p>
          <a:p>
            <a:r>
              <a:rPr lang="zh-CN" altLang="en-US" b="1" smtClean="0"/>
              <a:t>发涩</a:t>
            </a:r>
            <a:r>
              <a:rPr lang="en-US" altLang="zh-CN" b="1" smtClean="0"/>
              <a:t>-</a:t>
            </a:r>
            <a:r>
              <a:rPr lang="zh-CN" altLang="en-US" b="1" smtClean="0"/>
              <a:t>声音不圆滑，不自然</a:t>
            </a:r>
            <a:endParaRPr lang="en-US" altLang="zh-CN" b="1" smtClean="0"/>
          </a:p>
          <a:p>
            <a:r>
              <a:rPr lang="zh-CN" altLang="en-US" b="1" smtClean="0"/>
              <a:t>面面相觑（</a:t>
            </a:r>
            <a:r>
              <a:rPr lang="en-US" b="1" smtClean="0"/>
              <a:t>xiāng qù</a:t>
            </a:r>
            <a:r>
              <a:rPr lang="zh-CN" altLang="en-US" smtClean="0"/>
              <a:t>）</a:t>
            </a:r>
            <a:r>
              <a:rPr lang="en-US" altLang="zh-CN" smtClean="0"/>
              <a:t>-</a:t>
            </a:r>
            <a:r>
              <a:rPr lang="zh-CN" altLang="en-US" b="1" smtClean="0"/>
              <a:t>形容大家因惊惧或无可奈何而互相望着，都不说话。</a:t>
            </a:r>
            <a:endParaRPr lang="en-MY" b="1" smtClean="0"/>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circle(in)">
                                      <p:cBhvr>
                                        <p:cTn id="18" dur="2000"/>
                                        <p:tgtEl>
                                          <p:spTgt spid="6">
                                            <p:txEl>
                                              <p:pRg st="0" end="0"/>
                                            </p:txEl>
                                          </p:spTgt>
                                        </p:tgtEl>
                                      </p:cBhvr>
                                    </p:animEffect>
                                  </p:childTnLst>
                                  <p:subTnLst>
                                    <p:audio>
                                      <p:cMediaNode>
                                        <p:cTn display="0" masterRel="sameClick">
                                          <p:stCondLst>
                                            <p:cond evt="begin" delay="0">
                                              <p:tn val="16"/>
                                            </p:cond>
                                          </p:stCondLst>
                                          <p:endCondLst>
                                            <p:cond evt="onStopAudio" delay="0">
                                              <p:tgtEl>
                                                <p:sldTgt/>
                                              </p:tgtEl>
                                            </p:cond>
                                          </p:endCondLst>
                                        </p:cTn>
                                        <p:tgtEl>
                                          <p:sndTgt r:embed="rId2" name="chimes.wav"/>
                                        </p:tgtEl>
                                      </p:cMediaNode>
                                    </p:audio>
                                  </p:subTnLst>
                                </p:cTn>
                              </p:par>
                              <p:par>
                                <p:cTn id="19" presetID="6" presetClass="entr" presetSubtype="16" fill="hold"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circle(in)">
                                      <p:cBhvr>
                                        <p:cTn id="21" dur="2000"/>
                                        <p:tgtEl>
                                          <p:spTgt spid="6">
                                            <p:txEl>
                                              <p:pRg st="1" end="1"/>
                                            </p:txEl>
                                          </p:spTgt>
                                        </p:tgtEl>
                                      </p:cBhvr>
                                    </p:animEffect>
                                  </p:childTnLst>
                                  <p:subTnLst>
                                    <p:audio>
                                      <p:cMediaNode>
                                        <p:cTn display="0" masterRel="sameClick">
                                          <p:stCondLst>
                                            <p:cond evt="begin" delay="0">
                                              <p:tn val="19"/>
                                            </p:cond>
                                          </p:stCondLst>
                                          <p:endCondLst>
                                            <p:cond evt="onStopAudio" delay="0">
                                              <p:tgtEl>
                                                <p:sldTgt/>
                                              </p:tgtEl>
                                            </p:cond>
                                          </p:endCondLst>
                                        </p:cTn>
                                        <p:tgtEl>
                                          <p:sndTgt r:embed="rId2" name="chimes.wav"/>
                                        </p:tgtEl>
                                      </p:cMediaNode>
                                    </p:audio>
                                  </p:subTnLst>
                                </p:cTn>
                              </p:par>
                              <p:par>
                                <p:cTn id="22" presetID="6" presetClass="entr" presetSubtype="16" fill="hold" nodeType="with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circle(in)">
                                      <p:cBhvr>
                                        <p:cTn id="24" dur="2000"/>
                                        <p:tgtEl>
                                          <p:spTgt spid="6">
                                            <p:txEl>
                                              <p:pRg st="2" end="2"/>
                                            </p:txEl>
                                          </p:spTgt>
                                        </p:tgtEl>
                                      </p:cBhvr>
                                    </p:animEffect>
                                  </p:childTnLst>
                                  <p:subTnLst>
                                    <p:audio>
                                      <p:cMediaNode>
                                        <p:cTn display="0" masterRel="sameClick">
                                          <p:stCondLst>
                                            <p:cond evt="begin" delay="0">
                                              <p:tn val="22"/>
                                            </p:cond>
                                          </p:stCondLst>
                                          <p:endCondLst>
                                            <p:cond evt="onStopAudio" delay="0">
                                              <p:tgtEl>
                                                <p:sldTgt/>
                                              </p:tgtEl>
                                            </p:cond>
                                          </p:endCondLst>
                                        </p:cTn>
                                        <p:tgtEl>
                                          <p:sndTgt r:embed="rId2" name="chimes.wav"/>
                                        </p:tgtEl>
                                      </p:cMediaNode>
                                    </p:audio>
                                  </p:subTnLst>
                                </p:cTn>
                              </p:par>
                              <p:par>
                                <p:cTn id="25" presetID="6" presetClass="entr" presetSubtype="16" fill="hold"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circle(in)">
                                      <p:cBhvr>
                                        <p:cTn id="27" dur="2000"/>
                                        <p:tgtEl>
                                          <p:spTgt spid="6">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himes.wav"/>
                                        </p:tgtEl>
                                      </p:cMediaNode>
                                    </p:audio>
                                  </p:subTnLst>
                                </p:cTn>
                              </p:par>
                              <p:par>
                                <p:cTn id="28" presetID="6" presetClass="entr" presetSubtype="16" fill="hold" nodeType="withEffect">
                                  <p:stCondLst>
                                    <p:cond delay="0"/>
                                  </p:stCondLst>
                                  <p:childTnLst>
                                    <p:set>
                                      <p:cBhvr>
                                        <p:cTn id="29" dur="1" fill="hold">
                                          <p:stCondLst>
                                            <p:cond delay="0"/>
                                          </p:stCondLst>
                                        </p:cTn>
                                        <p:tgtEl>
                                          <p:spTgt spid="6">
                                            <p:txEl>
                                              <p:pRg st="4" end="4"/>
                                            </p:txEl>
                                          </p:spTgt>
                                        </p:tgtEl>
                                        <p:attrNameLst>
                                          <p:attrName>style.visibility</p:attrName>
                                        </p:attrNameLst>
                                      </p:cBhvr>
                                      <p:to>
                                        <p:strVal val="visible"/>
                                      </p:to>
                                    </p:set>
                                    <p:animEffect transition="in" filter="circle(in)">
                                      <p:cBhvr>
                                        <p:cTn id="30" dur="2000"/>
                                        <p:tgtEl>
                                          <p:spTgt spid="6">
                                            <p:txEl>
                                              <p:pRg st="4" end="4"/>
                                            </p:txEl>
                                          </p:spTgt>
                                        </p:tgtEl>
                                      </p:cBhvr>
                                    </p:animEffect>
                                  </p:childTnLst>
                                  <p:subTnLst>
                                    <p:audio>
                                      <p:cMediaNode>
                                        <p:cTn display="0" masterRel="sameClick">
                                          <p:stCondLst>
                                            <p:cond evt="begin" delay="0">
                                              <p:tn val="28"/>
                                            </p:cond>
                                          </p:stCondLst>
                                          <p:endCondLst>
                                            <p:cond evt="onStopAudio" delay="0">
                                              <p:tgtEl>
                                                <p:sldTgt/>
                                              </p:tgtEl>
                                            </p:cond>
                                          </p:endCondLst>
                                        </p:cTn>
                                        <p:tgtEl>
                                          <p:sndTgt r:embed="rId2" name="chimes.wav"/>
                                        </p:tgtEl>
                                      </p:cMediaNode>
                                    </p:audio>
                                  </p:subTnLst>
                                </p:cTn>
                              </p:par>
                              <p:par>
                                <p:cTn id="31" presetID="6" presetClass="entr" presetSubtype="16" fill="hold" nodeType="withEffect">
                                  <p:stCondLst>
                                    <p:cond delay="0"/>
                                  </p:stCondLst>
                                  <p:childTnLst>
                                    <p:set>
                                      <p:cBhvr>
                                        <p:cTn id="32" dur="1" fill="hold">
                                          <p:stCondLst>
                                            <p:cond delay="0"/>
                                          </p:stCondLst>
                                        </p:cTn>
                                        <p:tgtEl>
                                          <p:spTgt spid="6">
                                            <p:txEl>
                                              <p:pRg st="5" end="5"/>
                                            </p:txEl>
                                          </p:spTgt>
                                        </p:tgtEl>
                                        <p:attrNameLst>
                                          <p:attrName>style.visibility</p:attrName>
                                        </p:attrNameLst>
                                      </p:cBhvr>
                                      <p:to>
                                        <p:strVal val="visible"/>
                                      </p:to>
                                    </p:set>
                                    <p:animEffect transition="in" filter="circle(in)">
                                      <p:cBhvr>
                                        <p:cTn id="33" dur="2000"/>
                                        <p:tgtEl>
                                          <p:spTgt spid="6">
                                            <p:txEl>
                                              <p:pRg st="5" end="5"/>
                                            </p:txEl>
                                          </p:spTgt>
                                        </p:tgtEl>
                                      </p:cBhvr>
                                    </p:animEffect>
                                  </p:childTnLst>
                                  <p:subTnLst>
                                    <p:audio>
                                      <p:cMediaNode>
                                        <p:cTn display="0" masterRel="sameClick">
                                          <p:stCondLst>
                                            <p:cond evt="begin" delay="0">
                                              <p:tn val="31"/>
                                            </p:cond>
                                          </p:stCondLst>
                                          <p:endCondLst>
                                            <p:cond evt="onStopAudio" delay="0">
                                              <p:tgtEl>
                                                <p:sldTgt/>
                                              </p:tgtEl>
                                            </p:cond>
                                          </p:endCondLst>
                                        </p:cTn>
                                        <p:tgtEl>
                                          <p:sndTgt r:embed="rId2" name="chimes.wav"/>
                                        </p:tgtEl>
                                      </p:cMediaNode>
                                    </p:audio>
                                  </p:subTnLst>
                                </p:cTn>
                              </p:par>
                              <p:par>
                                <p:cTn id="34" presetID="6" presetClass="entr" presetSubtype="16" fill="hold" nodeType="withEffect">
                                  <p:stCondLst>
                                    <p:cond delay="0"/>
                                  </p:stCondLst>
                                  <p:childTnLst>
                                    <p:set>
                                      <p:cBhvr>
                                        <p:cTn id="35" dur="1" fill="hold">
                                          <p:stCondLst>
                                            <p:cond delay="0"/>
                                          </p:stCondLst>
                                        </p:cTn>
                                        <p:tgtEl>
                                          <p:spTgt spid="6">
                                            <p:txEl>
                                              <p:pRg st="6" end="6"/>
                                            </p:txEl>
                                          </p:spTgt>
                                        </p:tgtEl>
                                        <p:attrNameLst>
                                          <p:attrName>style.visibility</p:attrName>
                                        </p:attrNameLst>
                                      </p:cBhvr>
                                      <p:to>
                                        <p:strVal val="visible"/>
                                      </p:to>
                                    </p:set>
                                    <p:animEffect transition="in" filter="circle(in)">
                                      <p:cBhvr>
                                        <p:cTn id="36" dur="2000"/>
                                        <p:tgtEl>
                                          <p:spTgt spid="6">
                                            <p:txEl>
                                              <p:pRg st="6" end="6"/>
                                            </p:txEl>
                                          </p:spTgt>
                                        </p:tgtEl>
                                      </p:cBhvr>
                                    </p:animEffect>
                                  </p:childTnLst>
                                  <p:subTnLst>
                                    <p:audio>
                                      <p:cMediaNode>
                                        <p:cTn display="0" masterRel="sameClick">
                                          <p:stCondLst>
                                            <p:cond evt="begin" delay="0">
                                              <p:tn val="34"/>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201062317283373253.jp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533400" y="533400"/>
            <a:ext cx="8229600" cy="5486400"/>
          </a:xfrm>
          <a:solidFill>
            <a:srgbClr val="FFFFFF">
              <a:alpha val="63921"/>
            </a:srgbClr>
          </a:solidFill>
        </p:spPr>
        <p:txBody>
          <a:bodyPr/>
          <a:lstStyle/>
          <a:p>
            <a:r>
              <a:rPr lang="zh-CN" altLang="en-US" b="1" smtClean="0"/>
              <a:t>黯然无神</a:t>
            </a:r>
            <a:r>
              <a:rPr lang="en-US" altLang="zh-CN" b="1" smtClean="0"/>
              <a:t>-</a:t>
            </a:r>
            <a:r>
              <a:rPr lang="zh-CN" altLang="en-US" b="1" smtClean="0"/>
              <a:t>心里不舒服，情绪低落，失望颓丧的样子</a:t>
            </a:r>
            <a:endParaRPr lang="en-US" altLang="zh-CN" b="1" smtClean="0"/>
          </a:p>
          <a:p>
            <a:r>
              <a:rPr lang="zh-CN" altLang="en-US" b="1" smtClean="0"/>
              <a:t>表率</a:t>
            </a:r>
            <a:r>
              <a:rPr lang="en-US" altLang="zh-CN" b="1" smtClean="0"/>
              <a:t>-</a:t>
            </a:r>
            <a:r>
              <a:rPr lang="zh-CN" altLang="en-US" b="1" smtClean="0"/>
              <a:t>好榜样</a:t>
            </a:r>
            <a:endParaRPr lang="en-US" altLang="zh-CN" b="1" smtClean="0"/>
          </a:p>
          <a:p>
            <a:r>
              <a:rPr lang="zh-CN" altLang="en-US" b="1" smtClean="0"/>
              <a:t>悬殊</a:t>
            </a:r>
            <a:r>
              <a:rPr lang="en-US" altLang="zh-CN" b="1" smtClean="0"/>
              <a:t>-</a:t>
            </a:r>
            <a:r>
              <a:rPr lang="zh-CN" altLang="en-US" b="1" smtClean="0"/>
              <a:t>相差很远</a:t>
            </a:r>
            <a:endParaRPr lang="en-US" altLang="zh-CN" b="1" smtClean="0"/>
          </a:p>
          <a:p>
            <a:r>
              <a:rPr lang="zh-CN" altLang="en-US" b="1" smtClean="0"/>
              <a:t>禀赋</a:t>
            </a:r>
            <a:r>
              <a:rPr lang="en-US" altLang="zh-CN" b="1" smtClean="0"/>
              <a:t>-</a:t>
            </a:r>
            <a:r>
              <a:rPr lang="zh-CN" altLang="en-US" b="1" smtClean="0"/>
              <a:t>天生的智力、声音、性格和体魄等</a:t>
            </a:r>
            <a:endParaRPr lang="en-US" altLang="zh-CN" b="1" smtClean="0"/>
          </a:p>
          <a:p>
            <a:r>
              <a:rPr lang="zh-CN" altLang="en-US" b="1" smtClean="0"/>
              <a:t>弄堂</a:t>
            </a:r>
            <a:r>
              <a:rPr lang="en-US" altLang="zh-CN" b="1" smtClean="0"/>
              <a:t>-</a:t>
            </a:r>
            <a:r>
              <a:rPr lang="zh-CN" altLang="en-US" b="1" smtClean="0"/>
              <a:t>小巷</a:t>
            </a:r>
            <a:endParaRPr lang="en-US" altLang="zh-CN" b="1" smtClean="0"/>
          </a:p>
          <a:p>
            <a:r>
              <a:rPr lang="zh-CN" altLang="en-US" b="1" smtClean="0"/>
              <a:t>墙垣</a:t>
            </a:r>
            <a:r>
              <a:rPr lang="en-US" altLang="zh-CN" b="1" smtClean="0"/>
              <a:t>-</a:t>
            </a:r>
            <a:r>
              <a:rPr lang="zh-CN" altLang="en-US" b="1" smtClean="0"/>
              <a:t>院墙。垣：原本指矮墙，后来泛指墙</a:t>
            </a:r>
            <a:endParaRPr lang="en-US" altLang="zh-CN" b="1" smtClean="0"/>
          </a:p>
          <a:p>
            <a:r>
              <a:rPr lang="zh-CN" altLang="en-US" b="1" smtClean="0"/>
              <a:t>里弄</a:t>
            </a:r>
            <a:r>
              <a:rPr lang="en-US" altLang="zh-CN" b="1" smtClean="0"/>
              <a:t>-</a:t>
            </a:r>
            <a:r>
              <a:rPr lang="zh-CN" altLang="en-US" b="1" smtClean="0"/>
              <a:t>原指巷子，课文指邻居</a:t>
            </a:r>
            <a:endParaRPr lang="en-US" altLang="zh-CN" b="1" smtClean="0"/>
          </a:p>
          <a:p>
            <a:pPr>
              <a:buFont typeface="Arial" charset="0"/>
              <a:buNone/>
            </a:pPr>
            <a:endParaRPr lang="en-MY" smtClean="0"/>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par>
                                <p:cTn id="8" presetID="8"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diamond(in)">
                                      <p:cBhvr>
                                        <p:cTn id="10" dur="2000"/>
                                        <p:tgtEl>
                                          <p:spTgt spid="3">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himes.wav"/>
                                        </p:tgtEl>
                                      </p:cMediaNode>
                                    </p:audio>
                                  </p:subTnLst>
                                </p:cTn>
                              </p:par>
                              <p:par>
                                <p:cTn id="11" presetID="8"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diamond(in)">
                                      <p:cBhvr>
                                        <p:cTn id="13" dur="2000"/>
                                        <p:tgtEl>
                                          <p:spTgt spid="3">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himes.wav"/>
                                        </p:tgtEl>
                                      </p:cMediaNode>
                                    </p:audio>
                                  </p:subTnLst>
                                </p:cTn>
                              </p:par>
                              <p:par>
                                <p:cTn id="14" presetID="8"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diamond(in)">
                                      <p:cBhvr>
                                        <p:cTn id="16" dur="2000"/>
                                        <p:tgtEl>
                                          <p:spTgt spid="3">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par>
                                <p:cTn id="17" presetID="8" presetClass="entr" presetSubtype="16"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diamond(in)">
                                      <p:cBhvr>
                                        <p:cTn id="19" dur="2000"/>
                                        <p:tgtEl>
                                          <p:spTgt spid="3">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par>
                                <p:cTn id="20" presetID="8" presetClass="entr" presetSubtype="16"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diamond(in)">
                                      <p:cBhvr>
                                        <p:cTn id="22" dur="2000"/>
                                        <p:tgtEl>
                                          <p:spTgt spid="3">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himes.wav"/>
                                        </p:tgtEl>
                                      </p:cMediaNode>
                                    </p:audio>
                                  </p:subTnLst>
                                </p:cTn>
                              </p:par>
                              <p:par>
                                <p:cTn id="23" presetID="8" presetClass="entr" presetSubtype="16"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diamond(in)">
                                      <p:cBhvr>
                                        <p:cTn id="25" dur="2000"/>
                                        <p:tgtEl>
                                          <p:spTgt spid="3">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ri.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0" y="9525"/>
            <a:ext cx="9144000" cy="6848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819400" y="609600"/>
            <a:ext cx="3505200" cy="1143000"/>
          </a:xfrm>
          <a:solidFill>
            <a:srgbClr val="FFFFFF">
              <a:alpha val="61176"/>
            </a:srgbClr>
          </a:solidFill>
        </p:spPr>
        <p:txBody>
          <a:bodyPr/>
          <a:lstStyle/>
          <a:p>
            <a:r>
              <a:rPr lang="zh-CN" altLang="en-US" b="1" smtClean="0"/>
              <a:t>中心思想</a:t>
            </a:r>
            <a:endParaRPr lang="en-MY" b="1" smtClean="0"/>
          </a:p>
        </p:txBody>
      </p:sp>
      <p:sp>
        <p:nvSpPr>
          <p:cNvPr id="3" name="Content Placeholder 2"/>
          <p:cNvSpPr>
            <a:spLocks noGrp="1"/>
          </p:cNvSpPr>
          <p:nvPr>
            <p:ph idx="1"/>
          </p:nvPr>
        </p:nvSpPr>
        <p:spPr>
          <a:xfrm>
            <a:off x="457200" y="2362200"/>
            <a:ext cx="8229600" cy="2057400"/>
          </a:xfrm>
          <a:solidFill>
            <a:srgbClr val="FFFFFF">
              <a:alpha val="54117"/>
            </a:srgbClr>
          </a:solidFill>
        </p:spPr>
        <p:txBody>
          <a:bodyPr/>
          <a:lstStyle/>
          <a:p>
            <a:r>
              <a:rPr lang="zh-CN" altLang="en-US" b="1" dirty="0" smtClean="0"/>
              <a:t>本文通过一场别开生面的考试</a:t>
            </a:r>
            <a:r>
              <a:rPr lang="en-US" altLang="zh-CN" b="1" dirty="0" smtClean="0"/>
              <a:t>,</a:t>
            </a:r>
            <a:r>
              <a:rPr lang="zh-CN" altLang="en-US" b="1" dirty="0" smtClean="0"/>
              <a:t>表现了青年一代不辞劳苦、热心助人的精神面貌和教育工作者爱惜人才、有责任感的可贵品质</a:t>
            </a:r>
            <a:endParaRPr lang="en-MY" b="1" dirty="0" smtClean="0"/>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1+#ppt_w/2"/>
                                          </p:val>
                                        </p:tav>
                                        <p:tav tm="100000">
                                          <p:val>
                                            <p:strVal val="#ppt_x"/>
                                          </p:val>
                                        </p:tav>
                                      </p:tavLst>
                                    </p:anim>
                                    <p:anim calcmode="lin" valueType="num">
                                      <p:cBhvr additive="base">
                                        <p:cTn id="8" dur="50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8"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0" fill="hold"/>
                                        <p:tgtEl>
                                          <p:spTgt spid="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蹦.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381000" y="2209800"/>
            <a:ext cx="8229600" cy="1630363"/>
          </a:xfrm>
        </p:spPr>
        <p:txBody>
          <a:bodyPr/>
          <a:lstStyle/>
          <a:p>
            <a:pPr marL="0" indent="0" algn="ctr">
              <a:buFont typeface="Arial" charset="0"/>
              <a:buNone/>
            </a:pPr>
            <a:r>
              <a:rPr lang="zh-CN" altLang="en-US" sz="7200" b="1" smtClean="0">
                <a:solidFill>
                  <a:srgbClr val="FF0000"/>
                </a:solidFill>
              </a:rPr>
              <a:t>课后测验</a:t>
            </a:r>
            <a:endParaRPr lang="en-MY" sz="7200" b="1" smtClean="0">
              <a:solidFill>
                <a:srgbClr val="FF0000"/>
              </a:solidFill>
            </a:endParaRPr>
          </a:p>
        </p:txBody>
      </p:sp>
      <p:sp>
        <p:nvSpPr>
          <p:cNvPr id="16388" name="Title 3"/>
          <p:cNvSpPr>
            <a:spLocks noGrp="1"/>
          </p:cNvSpPr>
          <p:nvPr>
            <p:ph type="title"/>
          </p:nvPr>
        </p:nvSpPr>
        <p:spPr/>
        <p:txBody>
          <a:bodyPr/>
          <a:lstStyle/>
          <a:p>
            <a:endParaRPr lang="en-MY" smtClean="0"/>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200991122401316866.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200" y="381000"/>
            <a:ext cx="8229600" cy="5745163"/>
          </a:xfrm>
        </p:spPr>
        <p:txBody>
          <a:bodyPr/>
          <a:lstStyle/>
          <a:p>
            <a:pPr>
              <a:buFont typeface="Arial" charset="0"/>
              <a:buNone/>
            </a:pPr>
            <a:r>
              <a:rPr lang="en-US" altLang="zh-CN" sz="2800" smtClean="0"/>
              <a:t>1  </a:t>
            </a:r>
            <a:r>
              <a:rPr lang="zh-CN" altLang="en-US" sz="2800" smtClean="0"/>
              <a:t>下列赞美词分别赞美陈伊玲和苏林教授，请将他们归类。</a:t>
            </a:r>
            <a:endParaRPr lang="en-US" altLang="zh-CN" sz="2800" smtClean="0"/>
          </a:p>
          <a:p>
            <a:pPr>
              <a:buFont typeface="Arial" charset="0"/>
              <a:buNone/>
            </a:pPr>
            <a:r>
              <a:rPr lang="zh-CN" altLang="en-US" smtClean="0"/>
              <a:t>                           </a:t>
            </a:r>
            <a:r>
              <a:rPr lang="zh-CN" altLang="en-US" smtClean="0">
                <a:solidFill>
                  <a:srgbClr val="FF0000"/>
                </a:solidFill>
              </a:rPr>
              <a:t>     </a:t>
            </a:r>
            <a:endParaRPr lang="en-US" altLang="zh-CN" smtClean="0">
              <a:solidFill>
                <a:srgbClr val="FF0000"/>
              </a:solidFill>
            </a:endParaRPr>
          </a:p>
          <a:p>
            <a:pPr>
              <a:buFont typeface="Arial" charset="0"/>
              <a:buNone/>
            </a:pPr>
            <a:r>
              <a:rPr lang="en-US" altLang="zh-CN" sz="2800" smtClean="0">
                <a:solidFill>
                  <a:srgbClr val="FF0000"/>
                </a:solidFill>
              </a:rPr>
              <a:t>                                     </a:t>
            </a:r>
            <a:r>
              <a:rPr lang="zh-CN" altLang="en-US" sz="2800" smtClean="0">
                <a:solidFill>
                  <a:srgbClr val="FF0000"/>
                </a:solidFill>
              </a:rPr>
              <a:t>陈伊玲</a:t>
            </a:r>
            <a:endParaRPr lang="en-US" altLang="zh-CN" sz="2800" smtClean="0">
              <a:solidFill>
                <a:srgbClr val="FF0000"/>
              </a:solidFill>
            </a:endParaRPr>
          </a:p>
          <a:p>
            <a:pPr>
              <a:buFont typeface="Arial" charset="0"/>
              <a:buNone/>
            </a:pPr>
            <a:r>
              <a:rPr lang="zh-CN" altLang="en-US" sz="2800" smtClean="0">
                <a:solidFill>
                  <a:srgbClr val="FF0000"/>
                </a:solidFill>
              </a:rPr>
              <a:t>                                     苏林教授</a:t>
            </a:r>
            <a:endParaRPr lang="en-US" altLang="zh-CN" sz="2800" smtClean="0">
              <a:solidFill>
                <a:srgbClr val="FF0000"/>
              </a:solidFill>
            </a:endParaRPr>
          </a:p>
          <a:p>
            <a:pPr>
              <a:buFont typeface="Arial" charset="0"/>
              <a:buNone/>
            </a:pPr>
            <a:r>
              <a:rPr lang="zh-CN" altLang="en-US" sz="2800" smtClean="0">
                <a:solidFill>
                  <a:srgbClr val="FF0000"/>
                </a:solidFill>
              </a:rPr>
              <a:t>                                     陈伊玲</a:t>
            </a:r>
            <a:endParaRPr lang="en-US" altLang="zh-CN" sz="2800" smtClean="0">
              <a:solidFill>
                <a:srgbClr val="FF0000"/>
              </a:solidFill>
            </a:endParaRPr>
          </a:p>
          <a:p>
            <a:pPr>
              <a:buFont typeface="Arial" charset="0"/>
              <a:buNone/>
            </a:pPr>
            <a:r>
              <a:rPr lang="zh-CN" altLang="en-US" sz="2800" smtClean="0">
                <a:solidFill>
                  <a:srgbClr val="FF0000"/>
                </a:solidFill>
              </a:rPr>
              <a:t>                                     陈伊玲</a:t>
            </a:r>
            <a:endParaRPr lang="en-US" altLang="zh-CN" sz="2800" smtClean="0">
              <a:solidFill>
                <a:srgbClr val="FF0000"/>
              </a:solidFill>
            </a:endParaRPr>
          </a:p>
          <a:p>
            <a:pPr>
              <a:buFont typeface="Arial" charset="0"/>
              <a:buNone/>
            </a:pPr>
            <a:r>
              <a:rPr lang="zh-CN" altLang="en-US" sz="2800" smtClean="0">
                <a:solidFill>
                  <a:srgbClr val="FF0000"/>
                </a:solidFill>
              </a:rPr>
              <a:t>                                     陈伊玲</a:t>
            </a:r>
            <a:endParaRPr lang="en-US" altLang="zh-CN" sz="2800" smtClean="0">
              <a:solidFill>
                <a:srgbClr val="FF0000"/>
              </a:solidFill>
            </a:endParaRPr>
          </a:p>
          <a:p>
            <a:pPr>
              <a:buFont typeface="Arial" charset="0"/>
              <a:buNone/>
            </a:pPr>
            <a:r>
              <a:rPr lang="zh-CN" altLang="en-US" sz="2800" smtClean="0">
                <a:solidFill>
                  <a:srgbClr val="FF0000"/>
                </a:solidFill>
              </a:rPr>
              <a:t>                                     苏林教授</a:t>
            </a:r>
            <a:endParaRPr lang="en-US" altLang="zh-CN" sz="2800" smtClean="0">
              <a:solidFill>
                <a:srgbClr val="FF0000"/>
              </a:solidFill>
            </a:endParaRPr>
          </a:p>
          <a:p>
            <a:pPr>
              <a:buFont typeface="Arial" charset="0"/>
              <a:buNone/>
            </a:pPr>
            <a:endParaRPr lang="en-US" altLang="zh-CN" smtClean="0"/>
          </a:p>
          <a:p>
            <a:pPr>
              <a:buFont typeface="Arial" charset="0"/>
              <a:buNone/>
            </a:pPr>
            <a:r>
              <a:rPr lang="zh-CN" altLang="en-US" smtClean="0"/>
              <a:t>         </a:t>
            </a:r>
            <a:endParaRPr lang="en-US" altLang="zh-CN" smtClean="0"/>
          </a:p>
          <a:p>
            <a:pPr>
              <a:buFont typeface="Arial" charset="0"/>
              <a:buNone/>
            </a:pPr>
            <a:endParaRPr lang="en-US" smtClean="0"/>
          </a:p>
          <a:p>
            <a:pPr>
              <a:buFont typeface="Arial" charset="0"/>
              <a:buNone/>
            </a:pPr>
            <a:endParaRPr lang="en-US" smtClean="0"/>
          </a:p>
          <a:p>
            <a:pPr>
              <a:buFont typeface="Arial" charset="0"/>
              <a:buNone/>
            </a:pPr>
            <a:endParaRPr lang="en-US" altLang="zh-CN" smtClean="0"/>
          </a:p>
          <a:p>
            <a:pPr>
              <a:buFont typeface="Arial" charset="0"/>
              <a:buNone/>
            </a:pPr>
            <a:endParaRPr lang="en-US" smtClean="0"/>
          </a:p>
        </p:txBody>
      </p:sp>
      <p:graphicFrame>
        <p:nvGraphicFramePr>
          <p:cNvPr id="5" name="Table 4"/>
          <p:cNvGraphicFramePr>
            <a:graphicFrameLocks noGrp="1"/>
          </p:cNvGraphicFramePr>
          <p:nvPr/>
        </p:nvGraphicFramePr>
        <p:xfrm>
          <a:off x="1143000" y="1874520"/>
          <a:ext cx="2209800" cy="3108960"/>
        </p:xfrm>
        <a:graphic>
          <a:graphicData uri="http://schemas.openxmlformats.org/drawingml/2006/table">
            <a:tbl>
              <a:tblPr firstRow="1" bandRow="1">
                <a:tableStyleId>{327F97BB-C833-4FB7-BDE5-3F7075034690}</a:tableStyleId>
              </a:tblPr>
              <a:tblGrid>
                <a:gridCol w="2209800"/>
              </a:tblGrid>
              <a:tr h="411480">
                <a:tc>
                  <a:txBody>
                    <a:bodyPr/>
                    <a:lstStyle/>
                    <a:p>
                      <a:r>
                        <a:rPr lang="zh-CN" altLang="en-US" sz="2800" b="0" dirty="0" smtClean="0"/>
                        <a:t>形象秀美  </a:t>
                      </a:r>
                      <a:r>
                        <a:rPr lang="zh-CN" altLang="en-US" sz="2800" dirty="0" smtClean="0"/>
                        <a:t>                             </a:t>
                      </a:r>
                      <a:endParaRPr lang="en-MY" sz="2800" dirty="0"/>
                    </a:p>
                  </a:txBody>
                  <a:tcPr/>
                </a:tc>
              </a:tr>
              <a:tr h="370840">
                <a:tc>
                  <a:txBody>
                    <a:bodyPr/>
                    <a:lstStyle/>
                    <a:p>
                      <a:r>
                        <a:rPr lang="zh-CN" altLang="en-US" sz="2800" dirty="0" smtClean="0"/>
                        <a:t>珍惜人才</a:t>
                      </a:r>
                      <a:endParaRPr lang="en-MY" sz="2800" dirty="0"/>
                    </a:p>
                  </a:txBody>
                  <a:tcPr/>
                </a:tc>
              </a:tr>
              <a:tr h="370840">
                <a:tc>
                  <a:txBody>
                    <a:bodyPr/>
                    <a:lstStyle/>
                    <a:p>
                      <a:r>
                        <a:rPr lang="zh-CN" altLang="en-US" sz="2800" dirty="0" smtClean="0"/>
                        <a:t>才华突出</a:t>
                      </a:r>
                      <a:endParaRPr lang="en-MY" sz="2800" dirty="0"/>
                    </a:p>
                  </a:txBody>
                  <a:tcPr/>
                </a:tc>
              </a:tr>
              <a:tr h="370840">
                <a:tc>
                  <a:txBody>
                    <a:bodyPr/>
                    <a:lstStyle/>
                    <a:p>
                      <a:r>
                        <a:rPr lang="zh-CN" altLang="en-US" sz="2800" dirty="0" smtClean="0"/>
                        <a:t>品德高尚</a:t>
                      </a:r>
                      <a:endParaRPr lang="en-MY" sz="2800" dirty="0"/>
                    </a:p>
                  </a:txBody>
                  <a:tcPr/>
                </a:tc>
              </a:tr>
              <a:tr h="370840">
                <a:tc>
                  <a:txBody>
                    <a:bodyPr/>
                    <a:lstStyle/>
                    <a:p>
                      <a:r>
                        <a:rPr lang="zh-CN" altLang="en-US" sz="2800" dirty="0" smtClean="0"/>
                        <a:t>有责任感</a:t>
                      </a:r>
                      <a:endParaRPr lang="en-MY" sz="2800" dirty="0"/>
                    </a:p>
                  </a:txBody>
                  <a:tcPr/>
                </a:tc>
              </a:tr>
              <a:tr h="370840">
                <a:tc>
                  <a:txBody>
                    <a:bodyPr/>
                    <a:lstStyle/>
                    <a:p>
                      <a:r>
                        <a:rPr lang="zh-CN" altLang="en-US" sz="2800" dirty="0" smtClean="0"/>
                        <a:t>勇于自责</a:t>
                      </a:r>
                      <a:endParaRPr lang="en-MY" sz="2800" dirty="0"/>
                    </a:p>
                  </a:txBody>
                  <a:tcPr/>
                </a:tc>
              </a:tr>
            </a:tbl>
          </a:graphicData>
        </a:graphic>
      </p:graphicFrame>
    </p:spTree>
  </p:cSld>
  <p:clrMapOvr>
    <a:masterClrMapping/>
  </p:clrMapOvr>
  <p:transition>
    <p:wipe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49" presetClass="entr" presetSubtype="0" decel="10000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 calcmode="lin" valueType="num">
                                      <p:cBhvr>
                                        <p:cTn id="16" dur="500" fill="hold"/>
                                        <p:tgtEl>
                                          <p:spTgt spid="5"/>
                                        </p:tgtEl>
                                        <p:attrNameLst>
                                          <p:attrName>style.rotation</p:attrName>
                                        </p:attrNameLst>
                                      </p:cBhvr>
                                      <p:tavLst>
                                        <p:tav tm="0">
                                          <p:val>
                                            <p:fltVal val="360"/>
                                          </p:val>
                                        </p:tav>
                                        <p:tav tm="100000">
                                          <p:val>
                                            <p:fltVal val="0"/>
                                          </p:val>
                                        </p:tav>
                                      </p:tavLst>
                                    </p:anim>
                                    <p:animEffect transition="in" filter="fade">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12"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strips(downLeft)">
                                      <p:cBhvr>
                                        <p:cTn id="22" dur="500"/>
                                        <p:tgtEl>
                                          <p:spTgt spid="3">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12"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strips(downLeft)">
                                      <p:cBhvr>
                                        <p:cTn id="27" dur="500"/>
                                        <p:tgtEl>
                                          <p:spTgt spid="3">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1"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770" decel="100000"/>
                                        <p:tgtEl>
                                          <p:spTgt spid="3">
                                            <p:txEl>
                                              <p:pRg st="3" end="3"/>
                                            </p:txEl>
                                          </p:spTgt>
                                        </p:tgtEl>
                                      </p:cBhvr>
                                    </p:animEffect>
                                    <p:animScale>
                                      <p:cBhvr>
                                        <p:cTn id="33" dur="770" decel="100000"/>
                                        <p:tgtEl>
                                          <p:spTgt spid="3">
                                            <p:txEl>
                                              <p:pRg st="3" end="3"/>
                                            </p:txEl>
                                          </p:spTgt>
                                        </p:tgtEl>
                                      </p:cBhvr>
                                      <p:from x="10000" y="10000"/>
                                      <p:to x="200000" y="450000"/>
                                    </p:animScale>
                                    <p:animScale>
                                      <p:cBhvr>
                                        <p:cTn id="34" dur="1230" accel="100000" fill="hold">
                                          <p:stCondLst>
                                            <p:cond delay="770"/>
                                          </p:stCondLst>
                                        </p:cTn>
                                        <p:tgtEl>
                                          <p:spTgt spid="3">
                                            <p:txEl>
                                              <p:pRg st="3" end="3"/>
                                            </p:txEl>
                                          </p:spTgt>
                                        </p:tgtEl>
                                      </p:cBhvr>
                                      <p:from x="200000" y="450000"/>
                                      <p:to x="100000" y="100000"/>
                                    </p:animScale>
                                    <p:set>
                                      <p:cBhvr>
                                        <p:cTn id="35" dur="770" fill="hold"/>
                                        <p:tgtEl>
                                          <p:spTgt spid="3">
                                            <p:txEl>
                                              <p:pRg st="3" end="3"/>
                                            </p:txEl>
                                          </p:spTgt>
                                        </p:tgtEl>
                                        <p:attrNameLst>
                                          <p:attrName>ppt_x</p:attrName>
                                        </p:attrNameLst>
                                      </p:cBhvr>
                                      <p:to>
                                        <p:strVal val="(0.5)"/>
                                      </p:to>
                                    </p:set>
                                    <p:anim from="(0.5)" to="(#ppt_x)" calcmode="lin" valueType="num">
                                      <p:cBhvr>
                                        <p:cTn id="36" dur="1230" accel="100000" fill="hold">
                                          <p:stCondLst>
                                            <p:cond delay="770"/>
                                          </p:stCondLst>
                                        </p:cTn>
                                        <p:tgtEl>
                                          <p:spTgt spid="3">
                                            <p:txEl>
                                              <p:pRg st="3" end="3"/>
                                            </p:txEl>
                                          </p:spTgt>
                                        </p:tgtEl>
                                        <p:attrNameLst>
                                          <p:attrName>ppt_x</p:attrName>
                                        </p:attrNameLst>
                                      </p:cBhvr>
                                    </p:anim>
                                    <p:set>
                                      <p:cBhvr>
                                        <p:cTn id="37" dur="770" fill="hold"/>
                                        <p:tgtEl>
                                          <p:spTgt spid="3">
                                            <p:txEl>
                                              <p:pRg st="3" end="3"/>
                                            </p:txEl>
                                          </p:spTgt>
                                        </p:tgtEl>
                                        <p:attrNameLst>
                                          <p:attrName>ppt_y</p:attrName>
                                        </p:attrNameLst>
                                      </p:cBhvr>
                                      <p:to>
                                        <p:strVal val="(#ppt_y+0.4)"/>
                                      </p:to>
                                    </p:set>
                                    <p:anim from="(#ppt_y+0.4)" to="(#ppt_y)" calcmode="lin" valueType="num">
                                      <p:cBhvr>
                                        <p:cTn id="38" dur="1230" accel="100000" fill="hold">
                                          <p:stCondLst>
                                            <p:cond delay="770"/>
                                          </p:stCondLst>
                                        </p:cTn>
                                        <p:tgtEl>
                                          <p:spTgt spid="3">
                                            <p:txEl>
                                              <p:pRg st="3" end="3"/>
                                            </p:txEl>
                                          </p:spTgt>
                                        </p:tgtEl>
                                        <p:attrNameLst>
                                          <p:attrName>ppt_y</p:attrName>
                                        </p:attrNameLst>
                                      </p:cBhvr>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8" presetClass="entr" presetSubtype="16" fill="hold"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diamond(in)">
                                      <p:cBhvr>
                                        <p:cTn id="43" dur="2000"/>
                                        <p:tgtEl>
                                          <p:spTgt spid="3">
                                            <p:txEl>
                                              <p:pRg st="4" end="4"/>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7" presetClass="entr" presetSubtype="0" fill="hold" nodeType="clickEffect">
                                  <p:stCondLst>
                                    <p:cond delay="0"/>
                                  </p:stCondLst>
                                  <p:iterate type="lt">
                                    <p:tmPct val="50000"/>
                                  </p:iterate>
                                  <p:childTnLst>
                                    <p:set>
                                      <p:cBhvr>
                                        <p:cTn id="47" dur="1" fill="hold">
                                          <p:stCondLst>
                                            <p:cond delay="0"/>
                                          </p:stCondLst>
                                        </p:cTn>
                                        <p:tgtEl>
                                          <p:spTgt spid="3">
                                            <p:txEl>
                                              <p:pRg st="5" end="5"/>
                                            </p:txEl>
                                          </p:spTgt>
                                        </p:tgtEl>
                                        <p:attrNameLst>
                                          <p:attrName>style.visibility</p:attrName>
                                        </p:attrNameLst>
                                      </p:cBhvr>
                                      <p:to>
                                        <p:strVal val="visible"/>
                                      </p:to>
                                    </p:set>
                                    <p:anim calcmode="discrete" valueType="clr">
                                      <p:cBhvr override="childStyle">
                                        <p:cTn id="48" dur="80"/>
                                        <p:tgtEl>
                                          <p:spTgt spid="3">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9" dur="80"/>
                                        <p:tgtEl>
                                          <p:spTgt spid="3">
                                            <p:txEl>
                                              <p:pRg st="5" end="5"/>
                                            </p:txEl>
                                          </p:spTgt>
                                        </p:tgtEl>
                                        <p:attrNameLst>
                                          <p:attrName>fillcolor</p:attrName>
                                        </p:attrNameLst>
                                      </p:cBhvr>
                                      <p:tavLst>
                                        <p:tav tm="0">
                                          <p:val>
                                            <p:clrVal>
                                              <a:schemeClr val="accent2"/>
                                            </p:clrVal>
                                          </p:val>
                                        </p:tav>
                                        <p:tav tm="50000">
                                          <p:val>
                                            <p:clrVal>
                                              <a:schemeClr val="hlink"/>
                                            </p:clrVal>
                                          </p:val>
                                        </p:tav>
                                      </p:tavLst>
                                    </p:anim>
                                    <p:set>
                                      <p:cBhvr>
                                        <p:cTn id="50" dur="80"/>
                                        <p:tgtEl>
                                          <p:spTgt spid="3">
                                            <p:txEl>
                                              <p:pRg st="5" end="5"/>
                                            </p:txEl>
                                          </p:spTgt>
                                        </p:tgtEl>
                                        <p:attrNameLst>
                                          <p:attrName>fill.type</p:attrName>
                                        </p:attrNameLst>
                                      </p:cBhvr>
                                      <p:to>
                                        <p:strVal val="solid"/>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3" presetClass="entr" presetSubtype="16" fill="hold"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plus(in)">
                                      <p:cBhvr>
                                        <p:cTn id="55" dur="2000"/>
                                        <p:tgtEl>
                                          <p:spTgt spid="3">
                                            <p:txEl>
                                              <p:pRg st="6" end="6"/>
                                            </p:txEl>
                                          </p:spTgt>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3" presetClass="entr" presetSubtype="16" fill="hold" nodeType="clickEffect">
                                  <p:stCondLst>
                                    <p:cond delay="0"/>
                                  </p:stCondLst>
                                  <p:childTnLst>
                                    <p:set>
                                      <p:cBhvr>
                                        <p:cTn id="59" dur="1" fill="hold">
                                          <p:stCondLst>
                                            <p:cond delay="0"/>
                                          </p:stCondLst>
                                        </p:cTn>
                                        <p:tgtEl>
                                          <p:spTgt spid="3">
                                            <p:txEl>
                                              <p:pRg st="7" end="7"/>
                                            </p:txEl>
                                          </p:spTgt>
                                        </p:tgtEl>
                                        <p:attrNameLst>
                                          <p:attrName>style.visibility</p:attrName>
                                        </p:attrNameLst>
                                      </p:cBhvr>
                                      <p:to>
                                        <p:strVal val="visible"/>
                                      </p:to>
                                    </p:set>
                                    <p:animEffect transition="in" filter="plus(in)">
                                      <p:cBhvr>
                                        <p:cTn id="60"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1" descr="200991122401316866.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1113"/>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200" y="457200"/>
            <a:ext cx="8229600" cy="6248400"/>
          </a:xfrm>
        </p:spPr>
        <p:txBody>
          <a:bodyPr/>
          <a:lstStyle/>
          <a:p>
            <a:pPr>
              <a:buFont typeface="Arial" charset="0"/>
              <a:buNone/>
              <a:defRPr/>
            </a:pPr>
            <a:r>
              <a:rPr lang="en-US" altLang="zh-CN" b="1" dirty="0" smtClean="0"/>
              <a:t>4	</a:t>
            </a:r>
            <a:r>
              <a:rPr lang="zh-CN" altLang="en-US" sz="2800" b="1" dirty="0"/>
              <a:t>为下列蓝</a:t>
            </a:r>
            <a:r>
              <a:rPr lang="zh-CN" altLang="en-US" sz="2800" b="1" dirty="0" smtClean="0"/>
              <a:t>点填入适当的读音</a:t>
            </a:r>
            <a:endParaRPr lang="en-US" altLang="zh-CN" sz="2800" b="1" dirty="0" smtClean="0"/>
          </a:p>
          <a:p>
            <a:pPr>
              <a:defRPr/>
            </a:pPr>
            <a:endParaRPr lang="en-US" altLang="zh-CN" sz="300" dirty="0" smtClean="0"/>
          </a:p>
          <a:p>
            <a:pPr>
              <a:defRPr/>
            </a:pPr>
            <a:r>
              <a:rPr lang="zh-CN" altLang="en-US" sz="2800" dirty="0" smtClean="0"/>
              <a:t>这策略的实行，得有林主任的颔</a:t>
            </a:r>
            <a:r>
              <a:rPr lang="en-US" altLang="zh-CN" sz="2800" b="1" dirty="0" smtClean="0"/>
              <a:t>____</a:t>
            </a:r>
            <a:r>
              <a:rPr lang="zh-CN" altLang="en-US" sz="2800" dirty="0" smtClean="0"/>
              <a:t>首点头才行     我们现在不能做什么。</a:t>
            </a:r>
            <a:endParaRPr lang="en-US" altLang="zh-CN" sz="2800" dirty="0" smtClean="0"/>
          </a:p>
          <a:p>
            <a:pPr>
              <a:defRPr/>
            </a:pPr>
            <a:endParaRPr lang="en-US" altLang="zh-CN" sz="2800" dirty="0" smtClean="0"/>
          </a:p>
          <a:p>
            <a:pPr>
              <a:defRPr/>
            </a:pPr>
            <a:r>
              <a:rPr lang="zh-CN" altLang="en-US" sz="2800" dirty="0" smtClean="0"/>
              <a:t>在众目睽睽</a:t>
            </a:r>
            <a:r>
              <a:rPr lang="en-US" altLang="zh-CN" sz="2800" dirty="0" smtClean="0"/>
              <a:t>______</a:t>
            </a:r>
            <a:r>
              <a:rPr lang="zh-CN" altLang="en-US" sz="2800" dirty="0" smtClean="0"/>
              <a:t>之下，他竟然敢非礼那</a:t>
            </a:r>
            <a:r>
              <a:rPr lang="en-US" altLang="zh-CN" sz="2800" dirty="0" smtClean="0"/>
              <a:t>13</a:t>
            </a:r>
            <a:r>
              <a:rPr lang="zh-CN" altLang="en-US" sz="2800" dirty="0" smtClean="0"/>
              <a:t>岁的</a:t>
            </a:r>
            <a:endParaRPr lang="en-US" altLang="zh-CN" sz="2800" dirty="0" smtClean="0"/>
          </a:p>
          <a:p>
            <a:pPr marL="0" indent="0">
              <a:buFont typeface="Arial" charset="0"/>
              <a:buNone/>
              <a:defRPr/>
            </a:pPr>
            <a:endParaRPr lang="en-US" altLang="zh-CN" sz="500" dirty="0" smtClean="0"/>
          </a:p>
          <a:p>
            <a:pPr marL="0" indent="0">
              <a:buFont typeface="Arial" charset="0"/>
              <a:buNone/>
              <a:defRPr/>
            </a:pPr>
            <a:r>
              <a:rPr lang="zh-CN" altLang="en-US" sz="2800" dirty="0" smtClean="0"/>
              <a:t>     少女，真是不知羞耻。</a:t>
            </a:r>
            <a:endParaRPr lang="en-US" altLang="zh-CN" sz="2800" dirty="0" smtClean="0"/>
          </a:p>
          <a:p>
            <a:pPr>
              <a:buFont typeface="Arial" charset="0"/>
              <a:buNone/>
              <a:defRPr/>
            </a:pPr>
            <a:endParaRPr lang="en-US" sz="2800" dirty="0" smtClean="0"/>
          </a:p>
          <a:p>
            <a:pPr>
              <a:defRPr/>
            </a:pPr>
            <a:r>
              <a:rPr lang="zh-CN" altLang="en-US" sz="2800" dirty="0" smtClean="0"/>
              <a:t>第一次演讲，难免会怯</a:t>
            </a:r>
            <a:r>
              <a:rPr lang="en-US" altLang="zh-CN" sz="2800" dirty="0" smtClean="0"/>
              <a:t>_____</a:t>
            </a:r>
            <a:r>
              <a:rPr lang="zh-CN" altLang="en-US" sz="2800" dirty="0" smtClean="0"/>
              <a:t>场，你要好好练习，</a:t>
            </a:r>
            <a:endParaRPr lang="en-US" altLang="zh-CN" sz="2800" dirty="0" smtClean="0"/>
          </a:p>
          <a:p>
            <a:pPr marL="0" indent="0">
              <a:buFont typeface="Arial" charset="0"/>
              <a:buNone/>
              <a:defRPr/>
            </a:pPr>
            <a:r>
              <a:rPr lang="en-US" altLang="zh-CN" sz="300" dirty="0" smtClean="0"/>
              <a:t>  </a:t>
            </a:r>
            <a:endParaRPr lang="en-US" altLang="zh-CN" sz="300" dirty="0"/>
          </a:p>
          <a:p>
            <a:pPr marL="0" indent="0">
              <a:buFont typeface="Arial" charset="0"/>
              <a:buNone/>
              <a:defRPr/>
            </a:pPr>
            <a:r>
              <a:rPr lang="zh-CN" altLang="en-US" sz="2800" dirty="0" smtClean="0"/>
              <a:t>     做好充分的准备，自然就能比较从容镇定。</a:t>
            </a:r>
            <a:endParaRPr lang="en-US" altLang="zh-CN" sz="2800" dirty="0" smtClean="0"/>
          </a:p>
        </p:txBody>
      </p:sp>
      <p:sp>
        <p:nvSpPr>
          <p:cNvPr id="2" name="Oval 1"/>
          <p:cNvSpPr/>
          <p:nvPr/>
        </p:nvSpPr>
        <p:spPr>
          <a:xfrm>
            <a:off x="5638800" y="15240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4" name="TextBox 3"/>
          <p:cNvSpPr txBox="1"/>
          <p:nvPr/>
        </p:nvSpPr>
        <p:spPr>
          <a:xfrm>
            <a:off x="5858163" y="1062334"/>
            <a:ext cx="838200" cy="461665"/>
          </a:xfrm>
          <a:prstGeom prst="rect">
            <a:avLst/>
          </a:prstGeom>
          <a:noFill/>
        </p:spPr>
        <p:txBody>
          <a:bodyPr>
            <a:spAutoFit/>
            <a:scene3d>
              <a:camera prst="orthographicFront"/>
              <a:lightRig rig="flat" dir="tl">
                <a:rot lat="0" lon="0" rev="6600000"/>
              </a:lightRig>
            </a:scene3d>
            <a:sp3d extrusionH="25400" contourW="8890">
              <a:contourClr>
                <a:schemeClr val="accent2">
                  <a:shade val="75000"/>
                </a:schemeClr>
              </a:contourClr>
            </a:sp3d>
          </a:bodyPr>
          <a:lstStyle/>
          <a:p>
            <a:pPr>
              <a:defRPr/>
            </a:pPr>
            <a:r>
              <a:rPr lang="en-US" sz="2400" b="1" dirty="0" err="1">
                <a:ln w="11430"/>
                <a:solidFill>
                  <a:srgbClr val="FF0000"/>
                </a:solidFill>
                <a:effectLst>
                  <a:glow rad="63500">
                    <a:schemeClr val="accent5">
                      <a:satMod val="175000"/>
                      <a:alpha val="40000"/>
                    </a:schemeClr>
                  </a:glow>
                  <a:outerShdw blurRad="50800" dist="38100" dir="2700000" algn="tl" rotWithShape="0">
                    <a:prstClr val="black">
                      <a:alpha val="40000"/>
                    </a:prstClr>
                  </a:outerShdw>
                </a:effectLst>
                <a:cs typeface="+mn-cs"/>
              </a:rPr>
              <a:t>hàn</a:t>
            </a:r>
            <a:endParaRPr lang="en-US" sz="2400" b="1" dirty="0">
              <a:ln w="11430"/>
              <a:solidFill>
                <a:srgbClr val="FF0000"/>
              </a:solidFill>
              <a:effectLst>
                <a:glow rad="63500">
                  <a:schemeClr val="accent5">
                    <a:satMod val="175000"/>
                    <a:alpha val="40000"/>
                  </a:schemeClr>
                </a:glow>
                <a:outerShdw blurRad="50800" dist="38100" dir="2700000" algn="tl" rotWithShape="0">
                  <a:prstClr val="black">
                    <a:alpha val="40000"/>
                  </a:prstClr>
                </a:outerShdw>
              </a:effectLst>
              <a:cs typeface="+mn-cs"/>
            </a:endParaRPr>
          </a:p>
        </p:txBody>
      </p:sp>
      <p:sp>
        <p:nvSpPr>
          <p:cNvPr id="5" name="TextBox 4"/>
          <p:cNvSpPr txBox="1"/>
          <p:nvPr/>
        </p:nvSpPr>
        <p:spPr>
          <a:xfrm>
            <a:off x="2641600" y="2514600"/>
            <a:ext cx="1443182" cy="461665"/>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n-US" sz="2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kúi</a:t>
            </a:r>
            <a:r>
              <a:rPr lang="en-U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 </a:t>
            </a:r>
            <a:r>
              <a:rPr lang="en-US" sz="2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kúi</a:t>
            </a:r>
            <a:r>
              <a:rPr lang="en-U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 </a:t>
            </a:r>
          </a:p>
        </p:txBody>
      </p:sp>
      <p:pic>
        <p:nvPicPr>
          <p:cNvPr id="3074"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370138" y="2947988"/>
            <a:ext cx="261937" cy="2619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997075" y="2955925"/>
            <a:ext cx="261938" cy="2619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178300" y="4572000"/>
            <a:ext cx="261938" cy="2619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4572000" y="4128930"/>
            <a:ext cx="852053" cy="461665"/>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n-US" sz="2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qiè</a:t>
            </a:r>
            <a:endParaRPr lang="en-U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7" presetClass="entr" presetSubtype="0" fill="hold" nodeType="clickEffect">
                                  <p:stCondLst>
                                    <p:cond delay="0"/>
                                  </p:stCondLst>
                                  <p:iterate type="lt">
                                    <p:tmPct val="50000"/>
                                  </p:iterate>
                                  <p:childTnLst>
                                    <p:set>
                                      <p:cBhvr>
                                        <p:cTn id="14" dur="1" fill="hold">
                                          <p:stCondLst>
                                            <p:cond delay="0"/>
                                          </p:stCondLst>
                                        </p:cTn>
                                        <p:tgtEl>
                                          <p:spTgt spid="3">
                                            <p:txEl>
                                              <p:pRg st="2" end="2"/>
                                            </p:txEl>
                                          </p:spTgt>
                                        </p:tgtEl>
                                        <p:attrNameLst>
                                          <p:attrName>style.visibility</p:attrName>
                                        </p:attrNameLst>
                                      </p:cBhvr>
                                      <p:to>
                                        <p:strVal val="visible"/>
                                      </p:to>
                                    </p:set>
                                    <p:anim calcmode="discrete" valueType="clr">
                                      <p:cBhvr override="childStyle">
                                        <p:cTn id="15" dur="80"/>
                                        <p:tgtEl>
                                          <p:spTgt spid="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
                                            <p:txEl>
                                              <p:pRg st="2" end="2"/>
                                            </p:txEl>
                                          </p:spTgt>
                                        </p:tgtEl>
                                        <p:attrNameLst>
                                          <p:attrName>fillcolor</p:attrName>
                                        </p:attrNameLst>
                                      </p:cBhvr>
                                      <p:tavLst>
                                        <p:tav tm="0">
                                          <p:val>
                                            <p:clrVal>
                                              <a:schemeClr val="accent2"/>
                                            </p:clrVal>
                                          </p:val>
                                        </p:tav>
                                        <p:tav tm="50000">
                                          <p:val>
                                            <p:clrVal>
                                              <a:schemeClr val="hlink"/>
                                            </p:clrVal>
                                          </p:val>
                                        </p:tav>
                                      </p:tavLst>
                                    </p:anim>
                                    <p:set>
                                      <p:cBhvr>
                                        <p:cTn id="17" dur="80"/>
                                        <p:tgtEl>
                                          <p:spTgt spid="3">
                                            <p:txEl>
                                              <p:pRg st="2" end="2"/>
                                            </p:txEl>
                                          </p:spTgt>
                                        </p:tgtEl>
                                        <p:attrNameLst>
                                          <p:attrName>fill.type</p:attrName>
                                        </p:attrNameLst>
                                      </p:cBhvr>
                                      <p:to>
                                        <p:strVal val="solid"/>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3"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
                                        <p:tgtEl>
                                          <p:spTgt spid="3">
                                            <p:txEl>
                                              <p:pRg st="4" end="4"/>
                                            </p:txEl>
                                          </p:spTgt>
                                        </p:tgtEl>
                                      </p:cBhvr>
                                    </p:animEffect>
                                    <p:anim calcmode="lin" valueType="num">
                                      <p:cBhvr>
                                        <p:cTn id="33"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3"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
                                        <p:tgtEl>
                                          <p:spTgt spid="3">
                                            <p:txEl>
                                              <p:pRg st="6" end="6"/>
                                            </p:txEl>
                                          </p:spTgt>
                                        </p:tgtEl>
                                      </p:cBhvr>
                                    </p:animEffect>
                                    <p:anim calcmode="lin" valueType="num">
                                      <p:cBhvr>
                                        <p:cTn id="42"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44"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4" fill="hold" nodeType="clickEffect">
                                  <p:stCondLst>
                                    <p:cond delay="0"/>
                                  </p:stCondLst>
                                  <p:childTnLst>
                                    <p:set>
                                      <p:cBhvr>
                                        <p:cTn id="49" dur="1" fill="hold">
                                          <p:stCondLst>
                                            <p:cond delay="0"/>
                                          </p:stCondLst>
                                        </p:cTn>
                                        <p:tgtEl>
                                          <p:spTgt spid="3074"/>
                                        </p:tgtEl>
                                        <p:attrNameLst>
                                          <p:attrName>style.visibility</p:attrName>
                                        </p:attrNameLst>
                                      </p:cBhvr>
                                      <p:to>
                                        <p:strVal val="visible"/>
                                      </p:to>
                                    </p:set>
                                    <p:animEffect transition="in" filter="wipe(down)">
                                      <p:cBhvr>
                                        <p:cTn id="50" dur="500"/>
                                        <p:tgtEl>
                                          <p:spTgt spid="3074"/>
                                        </p:tgtEl>
                                      </p:cBhvr>
                                    </p:animEffect>
                                  </p:childTnLst>
                                </p:cTn>
                              </p:par>
                              <p:par>
                                <p:cTn id="51" presetID="22" presetClass="entr" presetSubtype="4" fill="hold" nodeType="withEffect">
                                  <p:stCondLst>
                                    <p:cond delay="0"/>
                                  </p:stCondLst>
                                  <p:childTnLst>
                                    <p:set>
                                      <p:cBhvr>
                                        <p:cTn id="52" dur="1" fill="hold">
                                          <p:stCondLst>
                                            <p:cond delay="0"/>
                                          </p:stCondLst>
                                        </p:cTn>
                                        <p:tgtEl>
                                          <p:spTgt spid="3075"/>
                                        </p:tgtEl>
                                        <p:attrNameLst>
                                          <p:attrName>style.visibility</p:attrName>
                                        </p:attrNameLst>
                                      </p:cBhvr>
                                      <p:to>
                                        <p:strVal val="visible"/>
                                      </p:to>
                                    </p:set>
                                    <p:animEffect transition="in" filter="wipe(down)">
                                      <p:cBhvr>
                                        <p:cTn id="53" dur="500"/>
                                        <p:tgtEl>
                                          <p:spTgt spid="3075"/>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4" fill="hold" nodeType="click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wipe(down)">
                                      <p:cBhvr>
                                        <p:cTn id="58" dur="500"/>
                                        <p:tgtEl>
                                          <p:spTgt spid="5"/>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6" presetClass="entr" presetSubtype="0"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wipe(down)">
                                      <p:cBhvr>
                                        <p:cTn id="63" dur="580">
                                          <p:stCondLst>
                                            <p:cond delay="0"/>
                                          </p:stCondLst>
                                        </p:cTn>
                                        <p:tgtEl>
                                          <p:spTgt spid="3">
                                            <p:txEl>
                                              <p:pRg st="8" end="8"/>
                                            </p:txEl>
                                          </p:spTgt>
                                        </p:tgtEl>
                                      </p:cBhvr>
                                    </p:animEffect>
                                    <p:anim calcmode="lin" valueType="num">
                                      <p:cBhvr>
                                        <p:cTn id="64"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69" dur="26">
                                          <p:stCondLst>
                                            <p:cond delay="650"/>
                                          </p:stCondLst>
                                        </p:cTn>
                                        <p:tgtEl>
                                          <p:spTgt spid="3">
                                            <p:txEl>
                                              <p:pRg st="8" end="8"/>
                                            </p:txEl>
                                          </p:spTgt>
                                        </p:tgtEl>
                                      </p:cBhvr>
                                      <p:to x="100000" y="60000"/>
                                    </p:animScale>
                                    <p:animScale>
                                      <p:cBhvr>
                                        <p:cTn id="70" dur="166" decel="50000">
                                          <p:stCondLst>
                                            <p:cond delay="676"/>
                                          </p:stCondLst>
                                        </p:cTn>
                                        <p:tgtEl>
                                          <p:spTgt spid="3">
                                            <p:txEl>
                                              <p:pRg st="8" end="8"/>
                                            </p:txEl>
                                          </p:spTgt>
                                        </p:tgtEl>
                                      </p:cBhvr>
                                      <p:to x="100000" y="100000"/>
                                    </p:animScale>
                                    <p:animScale>
                                      <p:cBhvr>
                                        <p:cTn id="71" dur="26">
                                          <p:stCondLst>
                                            <p:cond delay="1312"/>
                                          </p:stCondLst>
                                        </p:cTn>
                                        <p:tgtEl>
                                          <p:spTgt spid="3">
                                            <p:txEl>
                                              <p:pRg st="8" end="8"/>
                                            </p:txEl>
                                          </p:spTgt>
                                        </p:tgtEl>
                                      </p:cBhvr>
                                      <p:to x="100000" y="80000"/>
                                    </p:animScale>
                                    <p:animScale>
                                      <p:cBhvr>
                                        <p:cTn id="72" dur="166" decel="50000">
                                          <p:stCondLst>
                                            <p:cond delay="1338"/>
                                          </p:stCondLst>
                                        </p:cTn>
                                        <p:tgtEl>
                                          <p:spTgt spid="3">
                                            <p:txEl>
                                              <p:pRg st="8" end="8"/>
                                            </p:txEl>
                                          </p:spTgt>
                                        </p:tgtEl>
                                      </p:cBhvr>
                                      <p:to x="100000" y="100000"/>
                                    </p:animScale>
                                    <p:animScale>
                                      <p:cBhvr>
                                        <p:cTn id="73" dur="26">
                                          <p:stCondLst>
                                            <p:cond delay="1642"/>
                                          </p:stCondLst>
                                        </p:cTn>
                                        <p:tgtEl>
                                          <p:spTgt spid="3">
                                            <p:txEl>
                                              <p:pRg st="8" end="8"/>
                                            </p:txEl>
                                          </p:spTgt>
                                        </p:tgtEl>
                                      </p:cBhvr>
                                      <p:to x="100000" y="90000"/>
                                    </p:animScale>
                                    <p:animScale>
                                      <p:cBhvr>
                                        <p:cTn id="74" dur="166" decel="50000">
                                          <p:stCondLst>
                                            <p:cond delay="1668"/>
                                          </p:stCondLst>
                                        </p:cTn>
                                        <p:tgtEl>
                                          <p:spTgt spid="3">
                                            <p:txEl>
                                              <p:pRg st="8" end="8"/>
                                            </p:txEl>
                                          </p:spTgt>
                                        </p:tgtEl>
                                      </p:cBhvr>
                                      <p:to x="100000" y="100000"/>
                                    </p:animScale>
                                    <p:animScale>
                                      <p:cBhvr>
                                        <p:cTn id="75" dur="26">
                                          <p:stCondLst>
                                            <p:cond delay="1808"/>
                                          </p:stCondLst>
                                        </p:cTn>
                                        <p:tgtEl>
                                          <p:spTgt spid="3">
                                            <p:txEl>
                                              <p:pRg st="8" end="8"/>
                                            </p:txEl>
                                          </p:spTgt>
                                        </p:tgtEl>
                                      </p:cBhvr>
                                      <p:to x="100000" y="95000"/>
                                    </p:animScale>
                                    <p:animScale>
                                      <p:cBhvr>
                                        <p:cTn id="76" dur="166" decel="50000">
                                          <p:stCondLst>
                                            <p:cond delay="1834"/>
                                          </p:stCondLst>
                                        </p:cTn>
                                        <p:tgtEl>
                                          <p:spTgt spid="3">
                                            <p:txEl>
                                              <p:pRg st="8" end="8"/>
                                            </p:txEl>
                                          </p:spTgt>
                                        </p:tgtEl>
                                      </p:cBhvr>
                                      <p:to x="100000" y="100000"/>
                                    </p:animScale>
                                  </p:childTnLst>
                                </p:cTn>
                              </p:par>
                            </p:childTnLst>
                          </p:cTn>
                        </p:par>
                      </p:childTnLst>
                    </p:cTn>
                  </p:par>
                  <p:par>
                    <p:cTn id="77" fill="hold" nodeType="clickPar">
                      <p:stCondLst>
                        <p:cond delay="indefinite"/>
                      </p:stCondLst>
                      <p:childTnLst>
                        <p:par>
                          <p:cTn id="78" fill="hold" nodeType="withGroup">
                            <p:stCondLst>
                              <p:cond delay="0"/>
                            </p:stCondLst>
                            <p:childTnLst>
                              <p:par>
                                <p:cTn id="79" presetID="26" presetClass="entr" presetSubtype="0" fill="hold" nodeType="clickEffect">
                                  <p:stCondLst>
                                    <p:cond delay="0"/>
                                  </p:stCondLst>
                                  <p:childTnLst>
                                    <p:set>
                                      <p:cBhvr>
                                        <p:cTn id="80" dur="1" fill="hold">
                                          <p:stCondLst>
                                            <p:cond delay="0"/>
                                          </p:stCondLst>
                                        </p:cTn>
                                        <p:tgtEl>
                                          <p:spTgt spid="3">
                                            <p:txEl>
                                              <p:pRg st="10" end="10"/>
                                            </p:txEl>
                                          </p:spTgt>
                                        </p:tgtEl>
                                        <p:attrNameLst>
                                          <p:attrName>style.visibility</p:attrName>
                                        </p:attrNameLst>
                                      </p:cBhvr>
                                      <p:to>
                                        <p:strVal val="visible"/>
                                      </p:to>
                                    </p:set>
                                    <p:animEffect transition="in" filter="wipe(down)">
                                      <p:cBhvr>
                                        <p:cTn id="81" dur="580">
                                          <p:stCondLst>
                                            <p:cond delay="0"/>
                                          </p:stCondLst>
                                        </p:cTn>
                                        <p:tgtEl>
                                          <p:spTgt spid="3">
                                            <p:txEl>
                                              <p:pRg st="10" end="10"/>
                                            </p:txEl>
                                          </p:spTgt>
                                        </p:tgtEl>
                                      </p:cBhvr>
                                    </p:animEffect>
                                    <p:anim calcmode="lin" valueType="num">
                                      <p:cBhvr>
                                        <p:cTn id="82"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xEl>
                                              <p:pRg st="10" end="10"/>
                                            </p:txEl>
                                          </p:spTgt>
                                        </p:tgtEl>
                                      </p:cBhvr>
                                      <p:to x="100000" y="60000"/>
                                    </p:animScale>
                                    <p:animScale>
                                      <p:cBhvr>
                                        <p:cTn id="88" dur="166" decel="50000">
                                          <p:stCondLst>
                                            <p:cond delay="676"/>
                                          </p:stCondLst>
                                        </p:cTn>
                                        <p:tgtEl>
                                          <p:spTgt spid="3">
                                            <p:txEl>
                                              <p:pRg st="10" end="10"/>
                                            </p:txEl>
                                          </p:spTgt>
                                        </p:tgtEl>
                                      </p:cBhvr>
                                      <p:to x="100000" y="100000"/>
                                    </p:animScale>
                                    <p:animScale>
                                      <p:cBhvr>
                                        <p:cTn id="89" dur="26">
                                          <p:stCondLst>
                                            <p:cond delay="1312"/>
                                          </p:stCondLst>
                                        </p:cTn>
                                        <p:tgtEl>
                                          <p:spTgt spid="3">
                                            <p:txEl>
                                              <p:pRg st="10" end="10"/>
                                            </p:txEl>
                                          </p:spTgt>
                                        </p:tgtEl>
                                      </p:cBhvr>
                                      <p:to x="100000" y="80000"/>
                                    </p:animScale>
                                    <p:animScale>
                                      <p:cBhvr>
                                        <p:cTn id="90" dur="166" decel="50000">
                                          <p:stCondLst>
                                            <p:cond delay="1338"/>
                                          </p:stCondLst>
                                        </p:cTn>
                                        <p:tgtEl>
                                          <p:spTgt spid="3">
                                            <p:txEl>
                                              <p:pRg st="10" end="10"/>
                                            </p:txEl>
                                          </p:spTgt>
                                        </p:tgtEl>
                                      </p:cBhvr>
                                      <p:to x="100000" y="100000"/>
                                    </p:animScale>
                                    <p:animScale>
                                      <p:cBhvr>
                                        <p:cTn id="91" dur="26">
                                          <p:stCondLst>
                                            <p:cond delay="1642"/>
                                          </p:stCondLst>
                                        </p:cTn>
                                        <p:tgtEl>
                                          <p:spTgt spid="3">
                                            <p:txEl>
                                              <p:pRg st="10" end="10"/>
                                            </p:txEl>
                                          </p:spTgt>
                                        </p:tgtEl>
                                      </p:cBhvr>
                                      <p:to x="100000" y="90000"/>
                                    </p:animScale>
                                    <p:animScale>
                                      <p:cBhvr>
                                        <p:cTn id="92" dur="166" decel="50000">
                                          <p:stCondLst>
                                            <p:cond delay="1668"/>
                                          </p:stCondLst>
                                        </p:cTn>
                                        <p:tgtEl>
                                          <p:spTgt spid="3">
                                            <p:txEl>
                                              <p:pRg st="10" end="10"/>
                                            </p:txEl>
                                          </p:spTgt>
                                        </p:tgtEl>
                                      </p:cBhvr>
                                      <p:to x="100000" y="100000"/>
                                    </p:animScale>
                                    <p:animScale>
                                      <p:cBhvr>
                                        <p:cTn id="93" dur="26">
                                          <p:stCondLst>
                                            <p:cond delay="1808"/>
                                          </p:stCondLst>
                                        </p:cTn>
                                        <p:tgtEl>
                                          <p:spTgt spid="3">
                                            <p:txEl>
                                              <p:pRg st="10" end="10"/>
                                            </p:txEl>
                                          </p:spTgt>
                                        </p:tgtEl>
                                      </p:cBhvr>
                                      <p:to x="100000" y="95000"/>
                                    </p:animScale>
                                    <p:animScale>
                                      <p:cBhvr>
                                        <p:cTn id="94" dur="166" decel="50000">
                                          <p:stCondLst>
                                            <p:cond delay="1834"/>
                                          </p:stCondLst>
                                        </p:cTn>
                                        <p:tgtEl>
                                          <p:spTgt spid="3">
                                            <p:txEl>
                                              <p:pRg st="10" end="10"/>
                                            </p:txEl>
                                          </p:spTgt>
                                        </p:tgtEl>
                                      </p:cBhvr>
                                      <p:to x="100000" y="100000"/>
                                    </p:animScale>
                                  </p:childTnLst>
                                </p:cTn>
                              </p:par>
                            </p:childTnLst>
                          </p:cTn>
                        </p:par>
                      </p:childTnLst>
                    </p:cTn>
                  </p:par>
                  <p:par>
                    <p:cTn id="95" fill="hold" nodeType="clickPar">
                      <p:stCondLst>
                        <p:cond delay="indefinite"/>
                      </p:stCondLst>
                      <p:childTnLst>
                        <p:par>
                          <p:cTn id="96" fill="hold" nodeType="withGroup">
                            <p:stCondLst>
                              <p:cond delay="0"/>
                            </p:stCondLst>
                            <p:childTnLst>
                              <p:par>
                                <p:cTn id="97" presetID="26" presetClass="entr" presetSubtype="0" fill="hold" nodeType="clickEffect">
                                  <p:stCondLst>
                                    <p:cond delay="0"/>
                                  </p:stCondLst>
                                  <p:childTnLst>
                                    <p:set>
                                      <p:cBhvr>
                                        <p:cTn id="98" dur="1" fill="hold">
                                          <p:stCondLst>
                                            <p:cond delay="0"/>
                                          </p:stCondLst>
                                        </p:cTn>
                                        <p:tgtEl>
                                          <p:spTgt spid="3">
                                            <p:txEl>
                                              <p:pRg st="9" end="9"/>
                                            </p:txEl>
                                          </p:spTgt>
                                        </p:tgtEl>
                                        <p:attrNameLst>
                                          <p:attrName>style.visibility</p:attrName>
                                        </p:attrNameLst>
                                      </p:cBhvr>
                                      <p:to>
                                        <p:strVal val="visible"/>
                                      </p:to>
                                    </p:set>
                                    <p:animEffect transition="in" filter="wipe(down)">
                                      <p:cBhvr>
                                        <p:cTn id="99" dur="580">
                                          <p:stCondLst>
                                            <p:cond delay="0"/>
                                          </p:stCondLst>
                                        </p:cTn>
                                        <p:tgtEl>
                                          <p:spTgt spid="3">
                                            <p:txEl>
                                              <p:pRg st="9" end="9"/>
                                            </p:txEl>
                                          </p:spTgt>
                                        </p:tgtEl>
                                      </p:cBhvr>
                                    </p:animEffect>
                                    <p:anim calcmode="lin" valueType="num">
                                      <p:cBhvr>
                                        <p:cTn id="10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0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0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0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0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05" dur="26">
                                          <p:stCondLst>
                                            <p:cond delay="650"/>
                                          </p:stCondLst>
                                        </p:cTn>
                                        <p:tgtEl>
                                          <p:spTgt spid="3">
                                            <p:txEl>
                                              <p:pRg st="9" end="9"/>
                                            </p:txEl>
                                          </p:spTgt>
                                        </p:tgtEl>
                                      </p:cBhvr>
                                      <p:to x="100000" y="60000"/>
                                    </p:animScale>
                                    <p:animScale>
                                      <p:cBhvr>
                                        <p:cTn id="106" dur="166" decel="50000">
                                          <p:stCondLst>
                                            <p:cond delay="676"/>
                                          </p:stCondLst>
                                        </p:cTn>
                                        <p:tgtEl>
                                          <p:spTgt spid="3">
                                            <p:txEl>
                                              <p:pRg st="9" end="9"/>
                                            </p:txEl>
                                          </p:spTgt>
                                        </p:tgtEl>
                                      </p:cBhvr>
                                      <p:to x="100000" y="100000"/>
                                    </p:animScale>
                                    <p:animScale>
                                      <p:cBhvr>
                                        <p:cTn id="107" dur="26">
                                          <p:stCondLst>
                                            <p:cond delay="1312"/>
                                          </p:stCondLst>
                                        </p:cTn>
                                        <p:tgtEl>
                                          <p:spTgt spid="3">
                                            <p:txEl>
                                              <p:pRg st="9" end="9"/>
                                            </p:txEl>
                                          </p:spTgt>
                                        </p:tgtEl>
                                      </p:cBhvr>
                                      <p:to x="100000" y="80000"/>
                                    </p:animScale>
                                    <p:animScale>
                                      <p:cBhvr>
                                        <p:cTn id="108" dur="166" decel="50000">
                                          <p:stCondLst>
                                            <p:cond delay="1338"/>
                                          </p:stCondLst>
                                        </p:cTn>
                                        <p:tgtEl>
                                          <p:spTgt spid="3">
                                            <p:txEl>
                                              <p:pRg st="9" end="9"/>
                                            </p:txEl>
                                          </p:spTgt>
                                        </p:tgtEl>
                                      </p:cBhvr>
                                      <p:to x="100000" y="100000"/>
                                    </p:animScale>
                                    <p:animScale>
                                      <p:cBhvr>
                                        <p:cTn id="109" dur="26">
                                          <p:stCondLst>
                                            <p:cond delay="1642"/>
                                          </p:stCondLst>
                                        </p:cTn>
                                        <p:tgtEl>
                                          <p:spTgt spid="3">
                                            <p:txEl>
                                              <p:pRg st="9" end="9"/>
                                            </p:txEl>
                                          </p:spTgt>
                                        </p:tgtEl>
                                      </p:cBhvr>
                                      <p:to x="100000" y="90000"/>
                                    </p:animScale>
                                    <p:animScale>
                                      <p:cBhvr>
                                        <p:cTn id="110" dur="166" decel="50000">
                                          <p:stCondLst>
                                            <p:cond delay="1668"/>
                                          </p:stCondLst>
                                        </p:cTn>
                                        <p:tgtEl>
                                          <p:spTgt spid="3">
                                            <p:txEl>
                                              <p:pRg st="9" end="9"/>
                                            </p:txEl>
                                          </p:spTgt>
                                        </p:tgtEl>
                                      </p:cBhvr>
                                      <p:to x="100000" y="100000"/>
                                    </p:animScale>
                                    <p:animScale>
                                      <p:cBhvr>
                                        <p:cTn id="111" dur="26">
                                          <p:stCondLst>
                                            <p:cond delay="1808"/>
                                          </p:stCondLst>
                                        </p:cTn>
                                        <p:tgtEl>
                                          <p:spTgt spid="3">
                                            <p:txEl>
                                              <p:pRg st="9" end="9"/>
                                            </p:txEl>
                                          </p:spTgt>
                                        </p:tgtEl>
                                      </p:cBhvr>
                                      <p:to x="100000" y="95000"/>
                                    </p:animScale>
                                    <p:animScale>
                                      <p:cBhvr>
                                        <p:cTn id="112" dur="166" decel="50000">
                                          <p:stCondLst>
                                            <p:cond delay="1834"/>
                                          </p:stCondLst>
                                        </p:cTn>
                                        <p:tgtEl>
                                          <p:spTgt spid="3">
                                            <p:txEl>
                                              <p:pRg st="9" end="9"/>
                                            </p:txEl>
                                          </p:spTgt>
                                        </p:tgtEl>
                                      </p:cBhvr>
                                      <p:to x="100000" y="100000"/>
                                    </p:animScale>
                                  </p:childTnLst>
                                </p:cTn>
                              </p:par>
                            </p:childTnLst>
                          </p:cTn>
                        </p:par>
                      </p:childTnLst>
                    </p:cTn>
                  </p:par>
                  <p:par>
                    <p:cTn id="113" fill="hold" nodeType="clickPar">
                      <p:stCondLst>
                        <p:cond delay="indefinite"/>
                      </p:stCondLst>
                      <p:childTnLst>
                        <p:par>
                          <p:cTn id="114" fill="hold" nodeType="withGroup">
                            <p:stCondLst>
                              <p:cond delay="0"/>
                            </p:stCondLst>
                            <p:childTnLst>
                              <p:par>
                                <p:cTn id="115" presetID="22" presetClass="entr" presetSubtype="4" fill="hold" nodeType="clickEffect">
                                  <p:stCondLst>
                                    <p:cond delay="0"/>
                                  </p:stCondLst>
                                  <p:childTnLst>
                                    <p:set>
                                      <p:cBhvr>
                                        <p:cTn id="116" dur="1" fill="hold">
                                          <p:stCondLst>
                                            <p:cond delay="0"/>
                                          </p:stCondLst>
                                        </p:cTn>
                                        <p:tgtEl>
                                          <p:spTgt spid="3076"/>
                                        </p:tgtEl>
                                        <p:attrNameLst>
                                          <p:attrName>style.visibility</p:attrName>
                                        </p:attrNameLst>
                                      </p:cBhvr>
                                      <p:to>
                                        <p:strVal val="visible"/>
                                      </p:to>
                                    </p:set>
                                    <p:animEffect transition="in" filter="wipe(down)">
                                      <p:cBhvr>
                                        <p:cTn id="117" dur="500"/>
                                        <p:tgtEl>
                                          <p:spTgt spid="3076"/>
                                        </p:tgtEl>
                                      </p:cBhvr>
                                    </p:animEffect>
                                  </p:childTnLst>
                                </p:cTn>
                              </p:par>
                            </p:childTnLst>
                          </p:cTn>
                        </p:par>
                      </p:childTnLst>
                    </p:cTn>
                  </p:par>
                  <p:par>
                    <p:cTn id="118" fill="hold" nodeType="clickPar">
                      <p:stCondLst>
                        <p:cond delay="indefinite"/>
                      </p:stCondLst>
                      <p:childTnLst>
                        <p:par>
                          <p:cTn id="119" fill="hold" nodeType="withGroup">
                            <p:stCondLst>
                              <p:cond delay="0"/>
                            </p:stCondLst>
                            <p:childTnLst>
                              <p:par>
                                <p:cTn id="120" presetID="22" presetClass="entr" presetSubtype="4" fill="hold" nodeType="clickEffect">
                                  <p:stCondLst>
                                    <p:cond delay="0"/>
                                  </p:stCondLst>
                                  <p:childTnLst>
                                    <p:set>
                                      <p:cBhvr>
                                        <p:cTn id="121" dur="1" fill="hold">
                                          <p:stCondLst>
                                            <p:cond delay="0"/>
                                          </p:stCondLst>
                                        </p:cTn>
                                        <p:tgtEl>
                                          <p:spTgt spid="6"/>
                                        </p:tgtEl>
                                        <p:attrNameLst>
                                          <p:attrName>style.visibility</p:attrName>
                                        </p:attrNameLst>
                                      </p:cBhvr>
                                      <p:to>
                                        <p:strVal val="visible"/>
                                      </p:to>
                                    </p:set>
                                    <p:animEffect transition="in" filter="wipe(down)">
                                      <p:cBhvr>
                                        <p:cTn id="1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200991122401316866.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200" y="228600"/>
            <a:ext cx="8229600" cy="5897563"/>
          </a:xfrm>
          <a:ln>
            <a:miter lim="800000"/>
            <a:headEnd/>
            <a:tailEnd/>
          </a:ln>
        </p:spPr>
        <p:txBody>
          <a:bodyPr/>
          <a:lstStyle/>
          <a:p>
            <a:pPr>
              <a:defRPr/>
            </a:pPr>
            <a:r>
              <a:rPr lang="zh-CN" altLang="en-US" dirty="0" smtClean="0"/>
              <a:t>当训导主任把他们俩叫上台时，他们俩面</a:t>
            </a:r>
            <a:r>
              <a:rPr lang="zh-CN" altLang="en-US" dirty="0"/>
              <a:t>面相觑</a:t>
            </a:r>
            <a:r>
              <a:rPr lang="en-US" altLang="zh-CN" dirty="0" smtClean="0"/>
              <a:t>________,</a:t>
            </a:r>
            <a:r>
              <a:rPr lang="zh-CN" altLang="en-US" dirty="0" smtClean="0"/>
              <a:t>不知如何是好。</a:t>
            </a:r>
            <a:endParaRPr lang="en-US" altLang="zh-CN" dirty="0" smtClean="0"/>
          </a:p>
          <a:p>
            <a:pPr marL="0" indent="0">
              <a:buFont typeface="Arial" charset="0"/>
              <a:buNone/>
              <a:defRPr/>
            </a:pPr>
            <a:endParaRPr lang="en-US" altLang="zh-CN" dirty="0" smtClean="0"/>
          </a:p>
          <a:p>
            <a:pPr>
              <a:defRPr/>
            </a:pPr>
            <a:r>
              <a:rPr lang="zh-CN" altLang="en-US" dirty="0" smtClean="0"/>
              <a:t>小狗用一</a:t>
            </a:r>
            <a:r>
              <a:rPr lang="zh-CN" altLang="en-US" dirty="0"/>
              <a:t>双黯</a:t>
            </a:r>
            <a:r>
              <a:rPr lang="zh-CN" altLang="en-US" dirty="0" smtClean="0"/>
              <a:t>然</a:t>
            </a:r>
            <a:r>
              <a:rPr lang="en-US" altLang="zh-CN" dirty="0" smtClean="0"/>
              <a:t>______</a:t>
            </a:r>
            <a:r>
              <a:rPr lang="zh-CN" altLang="en-US" dirty="0" smtClean="0"/>
              <a:t>无神的眼神望着它的主人。</a:t>
            </a:r>
            <a:endParaRPr lang="en-US" altLang="zh-CN" dirty="0" smtClean="0"/>
          </a:p>
          <a:p>
            <a:pPr>
              <a:buFont typeface="Arial" charset="0"/>
              <a:buNone/>
              <a:defRPr/>
            </a:pPr>
            <a:endParaRPr lang="en-MY"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2" name="TextBox 1"/>
          <p:cNvSpPr txBox="1"/>
          <p:nvPr/>
        </p:nvSpPr>
        <p:spPr>
          <a:xfrm>
            <a:off x="2136919" y="761999"/>
            <a:ext cx="1981200" cy="461665"/>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n-US" sz="2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xiāng</a:t>
            </a:r>
            <a:r>
              <a:rPr lang="en-U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 </a:t>
            </a:r>
            <a:r>
              <a:rPr lang="en-US" sz="2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qù</a:t>
            </a:r>
            <a:endParaRPr lang="en-U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endParaRPr>
          </a:p>
        </p:txBody>
      </p:sp>
      <p:sp>
        <p:nvSpPr>
          <p:cNvPr id="5" name="TextBox 4"/>
          <p:cNvSpPr txBox="1"/>
          <p:nvPr/>
        </p:nvSpPr>
        <p:spPr>
          <a:xfrm>
            <a:off x="3657600" y="1905000"/>
            <a:ext cx="1828800" cy="461665"/>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n-US" sz="2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àn</a:t>
            </a:r>
            <a:r>
              <a:rPr lang="en-U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 </a:t>
            </a:r>
            <a:r>
              <a:rPr lang="en-US" sz="2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rPr>
              <a:t>rán</a:t>
            </a:r>
            <a:endParaRPr lang="en-U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5">
                    <a:satMod val="175000"/>
                    <a:alpha val="40000"/>
                  </a:schemeClr>
                </a:glow>
                <a:outerShdw blurRad="50800" dist="38100" dir="2700000" algn="tl" rotWithShape="0">
                  <a:prstClr val="black">
                    <a:alpha val="40000"/>
                  </a:prstClr>
                </a:outerShdw>
              </a:effectLst>
              <a:cs typeface="+mn-cs"/>
            </a:endParaRPr>
          </a:p>
        </p:txBody>
      </p:sp>
      <p:pic>
        <p:nvPicPr>
          <p:cNvPr id="4098"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395663" y="2378075"/>
            <a:ext cx="261937" cy="2619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919413" y="2366963"/>
            <a:ext cx="261937" cy="2619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828800" y="1223963"/>
            <a:ext cx="261938" cy="2619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371600" y="1223963"/>
            <a:ext cx="261938" cy="2619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p:cover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wipe(down)">
                                      <p:cBhvr>
                                        <p:cTn id="7" dur="500"/>
                                        <p:tgtEl>
                                          <p:spTgt spid="4100"/>
                                        </p:tgtEl>
                                      </p:cBhvr>
                                    </p:animEffect>
                                  </p:childTnLst>
                                </p:cTn>
                              </p:par>
                              <p:par>
                                <p:cTn id="8" presetID="22" presetClass="entr" presetSubtype="4" fill="hold" nodeType="withEffect">
                                  <p:stCondLst>
                                    <p:cond delay="0"/>
                                  </p:stCondLst>
                                  <p:childTnLst>
                                    <p:set>
                                      <p:cBhvr>
                                        <p:cTn id="9" dur="1" fill="hold">
                                          <p:stCondLst>
                                            <p:cond delay="0"/>
                                          </p:stCondLst>
                                        </p:cTn>
                                        <p:tgtEl>
                                          <p:spTgt spid="4101"/>
                                        </p:tgtEl>
                                        <p:attrNameLst>
                                          <p:attrName>style.visibility</p:attrName>
                                        </p:attrNameLst>
                                      </p:cBhvr>
                                      <p:to>
                                        <p:strVal val="visible"/>
                                      </p:to>
                                    </p:set>
                                    <p:animEffect transition="in" filter="wipe(down)">
                                      <p:cBhvr>
                                        <p:cTn id="10" dur="500"/>
                                        <p:tgtEl>
                                          <p:spTgt spid="410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4099"/>
                                        </p:tgtEl>
                                        <p:attrNameLst>
                                          <p:attrName>style.visibility</p:attrName>
                                        </p:attrNameLst>
                                      </p:cBhvr>
                                      <p:to>
                                        <p:strVal val="visible"/>
                                      </p:to>
                                    </p:set>
                                    <p:animEffect transition="in" filter="wipe(down)">
                                      <p:cBhvr>
                                        <p:cTn id="20" dur="500"/>
                                        <p:tgtEl>
                                          <p:spTgt spid="4099"/>
                                        </p:tgtEl>
                                      </p:cBhvr>
                                    </p:animEffect>
                                  </p:childTnLst>
                                </p:cTn>
                              </p:par>
                              <p:par>
                                <p:cTn id="21" presetID="22" presetClass="entr" presetSubtype="4"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Effect transition="in" filter="wipe(down)">
                                      <p:cBhvr>
                                        <p:cTn id="23" dur="500"/>
                                        <p:tgtEl>
                                          <p:spTgt spid="409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387761" y="4343400"/>
            <a:ext cx="7239000" cy="6096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sp>
        <p:nvSpPr>
          <p:cNvPr id="13" name="Rounded Rectangle 12"/>
          <p:cNvSpPr/>
          <p:nvPr/>
        </p:nvSpPr>
        <p:spPr>
          <a:xfrm>
            <a:off x="609600" y="1143000"/>
            <a:ext cx="3886200" cy="6096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pic>
        <p:nvPicPr>
          <p:cNvPr id="21512" name="Picture 3" descr="200991122401316866.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0163"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4" name="Rounded Rectangle 13"/>
          <p:cNvSpPr/>
          <p:nvPr/>
        </p:nvSpPr>
        <p:spPr>
          <a:xfrm>
            <a:off x="228600" y="2743200"/>
            <a:ext cx="8945418" cy="627604"/>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sp>
        <p:nvSpPr>
          <p:cNvPr id="16" name="Rounded Rectangle 15"/>
          <p:cNvSpPr/>
          <p:nvPr/>
        </p:nvSpPr>
        <p:spPr>
          <a:xfrm>
            <a:off x="228600" y="1143000"/>
            <a:ext cx="4267200" cy="6096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sp>
        <p:nvSpPr>
          <p:cNvPr id="17" name="Rounded Rectangle 16"/>
          <p:cNvSpPr/>
          <p:nvPr/>
        </p:nvSpPr>
        <p:spPr>
          <a:xfrm>
            <a:off x="228600" y="4343400"/>
            <a:ext cx="7398161" cy="6096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sp>
        <p:nvSpPr>
          <p:cNvPr id="12" name="TextBox 11"/>
          <p:cNvSpPr txBox="1"/>
          <p:nvPr/>
        </p:nvSpPr>
        <p:spPr>
          <a:xfrm>
            <a:off x="0" y="158750"/>
            <a:ext cx="9113838" cy="6540500"/>
          </a:xfrm>
          <a:prstGeom prst="rect">
            <a:avLst/>
          </a:prstGeom>
          <a:noFill/>
        </p:spPr>
        <p:txBody>
          <a:bodyPr>
            <a:spAutoFit/>
          </a:bodyPr>
          <a:lstStyle/>
          <a:p>
            <a:pPr>
              <a:defRPr/>
            </a:pPr>
            <a:r>
              <a:rPr lang="zh-CN" altLang="en-US" sz="3200" b="1" dirty="0">
                <a:solidFill>
                  <a:srgbClr val="FF0000"/>
                </a:solidFill>
                <a:effectLst>
                  <a:outerShdw blurRad="38100" dist="38100" dir="2700000" algn="tl">
                    <a:srgbClr val="000000">
                      <a:alpha val="43137"/>
                    </a:srgbClr>
                  </a:outerShdw>
                </a:effectLst>
                <a:cs typeface="+mn-cs"/>
              </a:rPr>
              <a:t>请回答下列各题：</a:t>
            </a:r>
            <a:endParaRPr lang="en-US" altLang="zh-CN" sz="3200" b="1" dirty="0">
              <a:solidFill>
                <a:srgbClr val="FF0000"/>
              </a:solidFill>
              <a:effectLst>
                <a:outerShdw blurRad="38100" dist="38100" dir="2700000" algn="tl">
                  <a:srgbClr val="000000">
                    <a:alpha val="43137"/>
                  </a:srgbClr>
                </a:outerShdw>
              </a:effectLst>
              <a:cs typeface="+mn-cs"/>
            </a:endParaRPr>
          </a:p>
          <a:p>
            <a:pPr marL="342900" indent="-342900">
              <a:buFont typeface="Arial" pitchFamily="34" charset="0"/>
              <a:buChar char="•"/>
              <a:defRPr/>
            </a:pPr>
            <a:endParaRPr lang="en-US" sz="3200" dirty="0">
              <a:cs typeface="+mn-cs"/>
            </a:endParaRPr>
          </a:p>
          <a:p>
            <a:pPr>
              <a:defRPr/>
            </a:pPr>
            <a:r>
              <a:rPr lang="zh-CN" altLang="en-US" sz="3200" dirty="0">
                <a:cs typeface="+mn-cs"/>
              </a:rPr>
              <a:t>  初试成绩非常优异。</a:t>
            </a:r>
            <a:endParaRPr lang="en-US" altLang="zh-CN" sz="3200" dirty="0">
              <a:cs typeface="+mn-cs"/>
            </a:endParaRPr>
          </a:p>
          <a:p>
            <a:pPr>
              <a:defRPr/>
            </a:pPr>
            <a:endParaRPr lang="en-US" altLang="zh-CN" sz="700" dirty="0">
              <a:cs typeface="+mn-cs"/>
            </a:endParaRPr>
          </a:p>
          <a:p>
            <a:pPr>
              <a:defRPr/>
            </a:pPr>
            <a:r>
              <a:rPr lang="en-US" altLang="zh-CN" sz="3200" dirty="0">
                <a:cs typeface="+mn-cs"/>
              </a:rPr>
              <a:t> </a:t>
            </a:r>
            <a:r>
              <a:rPr lang="zh-CN" altLang="en-US" sz="3200" dirty="0">
                <a:cs typeface="+mn-cs"/>
              </a:rPr>
              <a:t>上述句子中，哪个是</a:t>
            </a:r>
            <a:r>
              <a:rPr lang="zh-CN" altLang="en-US" sz="3200" b="1" dirty="0">
                <a:solidFill>
                  <a:srgbClr val="FF0000"/>
                </a:solidFill>
                <a:cs typeface="+mn-cs"/>
              </a:rPr>
              <a:t>主语</a:t>
            </a:r>
            <a:r>
              <a:rPr lang="zh-CN" altLang="en-US" sz="3200" dirty="0">
                <a:cs typeface="+mn-cs"/>
              </a:rPr>
              <a:t>？</a:t>
            </a:r>
          </a:p>
          <a:p>
            <a:pPr marL="342900" indent="-342900">
              <a:buFont typeface="Arial" pitchFamily="34" charset="0"/>
              <a:buChar char="•"/>
              <a:defRPr/>
            </a:pPr>
            <a:endParaRPr lang="en-US" altLang="zh-CN" sz="3200" dirty="0">
              <a:cs typeface="+mn-cs"/>
            </a:endParaRPr>
          </a:p>
          <a:p>
            <a:pPr>
              <a:defRPr/>
            </a:pPr>
            <a:r>
              <a:rPr lang="zh-CN" altLang="en-US" sz="3200" dirty="0">
                <a:cs typeface="+mn-cs"/>
              </a:rPr>
              <a:t>  那次公开的考试时在一间古色古香的大厅里举行。</a:t>
            </a:r>
            <a:endParaRPr lang="en-US" altLang="zh-CN" sz="3200" dirty="0">
              <a:cs typeface="+mn-cs"/>
            </a:endParaRPr>
          </a:p>
          <a:p>
            <a:pPr>
              <a:defRPr/>
            </a:pPr>
            <a:r>
              <a:rPr lang="zh-CN" altLang="en-US" sz="1000" dirty="0">
                <a:cs typeface="+mn-cs"/>
              </a:rPr>
              <a:t>   </a:t>
            </a:r>
            <a:endParaRPr lang="en-US" altLang="zh-CN" sz="1000" dirty="0">
              <a:cs typeface="+mn-cs"/>
            </a:endParaRPr>
          </a:p>
          <a:p>
            <a:pPr>
              <a:defRPr/>
            </a:pPr>
            <a:r>
              <a:rPr lang="zh-CN" altLang="en-US" sz="3200" dirty="0">
                <a:cs typeface="+mn-cs"/>
              </a:rPr>
              <a:t> 上述句子中，哪个是</a:t>
            </a:r>
            <a:r>
              <a:rPr lang="zh-CN" altLang="en-US" sz="3200" b="1" dirty="0">
                <a:solidFill>
                  <a:srgbClr val="FF0000"/>
                </a:solidFill>
                <a:cs typeface="+mn-cs"/>
              </a:rPr>
              <a:t>谓语</a:t>
            </a:r>
            <a:r>
              <a:rPr lang="zh-CN" altLang="en-US" sz="3200" dirty="0">
                <a:cs typeface="+mn-cs"/>
              </a:rPr>
              <a:t>？</a:t>
            </a:r>
            <a:endParaRPr lang="en-US" altLang="zh-CN" sz="3200" dirty="0">
              <a:cs typeface="+mn-cs"/>
            </a:endParaRPr>
          </a:p>
          <a:p>
            <a:pPr marL="342900" indent="-342900">
              <a:buFont typeface="Arial" pitchFamily="34" charset="0"/>
              <a:buChar char="•"/>
              <a:defRPr/>
            </a:pPr>
            <a:endParaRPr lang="en-US" sz="3200" dirty="0">
              <a:cs typeface="+mn-cs"/>
            </a:endParaRPr>
          </a:p>
          <a:p>
            <a:pPr>
              <a:defRPr/>
            </a:pPr>
            <a:r>
              <a:rPr lang="zh-CN" altLang="en-US" sz="3200" dirty="0">
                <a:cs typeface="+mn-cs"/>
              </a:rPr>
              <a:t>  这个城市刚刚受到一次严重的台风袭击。</a:t>
            </a:r>
            <a:endParaRPr lang="en-US" altLang="zh-CN" sz="3200" dirty="0">
              <a:cs typeface="+mn-cs"/>
            </a:endParaRPr>
          </a:p>
          <a:p>
            <a:pPr>
              <a:defRPr/>
            </a:pPr>
            <a:r>
              <a:rPr lang="en-US" altLang="zh-CN" sz="1000" dirty="0">
                <a:cs typeface="+mn-cs"/>
              </a:rPr>
              <a:t>       </a:t>
            </a:r>
          </a:p>
          <a:p>
            <a:pPr>
              <a:defRPr/>
            </a:pPr>
            <a:r>
              <a:rPr lang="zh-CN" altLang="en-US" sz="3200" dirty="0">
                <a:cs typeface="+mn-cs"/>
              </a:rPr>
              <a:t>  上述句子中，哪个是</a:t>
            </a:r>
            <a:r>
              <a:rPr lang="zh-CN" altLang="en-US" sz="3200" b="1" dirty="0">
                <a:solidFill>
                  <a:srgbClr val="FF0000"/>
                </a:solidFill>
                <a:cs typeface="+mn-cs"/>
              </a:rPr>
              <a:t>宾语</a:t>
            </a:r>
            <a:r>
              <a:rPr lang="zh-CN" altLang="en-US" sz="3200" dirty="0">
                <a:cs typeface="+mn-cs"/>
              </a:rPr>
              <a:t>？</a:t>
            </a:r>
            <a:endParaRPr lang="en-US" altLang="zh-CN" sz="3200" dirty="0">
              <a:cs typeface="+mn-cs"/>
            </a:endParaRPr>
          </a:p>
          <a:p>
            <a:pPr>
              <a:defRPr/>
            </a:pPr>
            <a:endParaRPr lang="en-US" altLang="zh-CN" sz="2000" dirty="0">
              <a:cs typeface="+mn-cs"/>
            </a:endParaRPr>
          </a:p>
          <a:p>
            <a:pPr>
              <a:defRPr/>
            </a:pPr>
            <a:endParaRPr lang="en-US" dirty="0">
              <a:cs typeface="+mn-cs"/>
            </a:endParaRPr>
          </a:p>
          <a:p>
            <a:pPr>
              <a:defRPr/>
            </a:pPr>
            <a:endParaRPr lang="en-US" dirty="0">
              <a:cs typeface="+mn-cs"/>
            </a:endParaRPr>
          </a:p>
          <a:p>
            <a:pPr>
              <a:defRPr/>
            </a:pPr>
            <a:endParaRPr lang="en-US" dirty="0">
              <a:cs typeface="+mn-cs"/>
            </a:endParaRPr>
          </a:p>
        </p:txBody>
      </p:sp>
      <p:sp>
        <p:nvSpPr>
          <p:cNvPr id="18" name="TextBox 17"/>
          <p:cNvSpPr txBox="1"/>
          <p:nvPr/>
        </p:nvSpPr>
        <p:spPr>
          <a:xfrm>
            <a:off x="1056042" y="1143000"/>
            <a:ext cx="1066800" cy="584775"/>
          </a:xfrm>
          <a:prstGeom prst="rect">
            <a:avLst/>
          </a:prstGeom>
          <a:noFill/>
        </p:spPr>
        <p:txBody>
          <a:bodyPr>
            <a:spAutoFit/>
          </a:bodyPr>
          <a:lstStyle/>
          <a:p>
            <a:pPr>
              <a:defRPr/>
            </a:pP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rPr>
              <a:t>成绩</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endParaRPr>
          </a:p>
        </p:txBody>
      </p:sp>
      <p:sp>
        <p:nvSpPr>
          <p:cNvPr id="19" name="TextBox 18"/>
          <p:cNvSpPr txBox="1"/>
          <p:nvPr/>
        </p:nvSpPr>
        <p:spPr>
          <a:xfrm>
            <a:off x="3469776" y="2710924"/>
            <a:ext cx="1905000" cy="584775"/>
          </a:xfrm>
          <a:prstGeom prst="rect">
            <a:avLst/>
          </a:prstGeom>
          <a:noFill/>
        </p:spPr>
        <p:txBody>
          <a:bodyPr>
            <a:spAutoFit/>
          </a:bodyPr>
          <a:lstStyle/>
          <a:p>
            <a:pPr>
              <a:defRPr/>
            </a:pP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rPr>
              <a:t>在</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endParaRPr>
          </a:p>
        </p:txBody>
      </p:sp>
      <p:sp>
        <p:nvSpPr>
          <p:cNvPr id="20" name="TextBox 19"/>
          <p:cNvSpPr txBox="1"/>
          <p:nvPr/>
        </p:nvSpPr>
        <p:spPr>
          <a:xfrm>
            <a:off x="6329979" y="4319194"/>
            <a:ext cx="1905000" cy="584775"/>
          </a:xfrm>
          <a:prstGeom prst="rect">
            <a:avLst/>
          </a:prstGeom>
          <a:noFill/>
        </p:spPr>
        <p:txBody>
          <a:bodyPr>
            <a:spAutoFit/>
          </a:bodyPr>
          <a:lstStyle/>
          <a:p>
            <a:pPr>
              <a:defRPr/>
            </a:pP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rPr>
              <a:t>袭击</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endParaRP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12">
                                            <p:txEl>
                                              <p:pRg st="2" end="2"/>
                                            </p:txEl>
                                          </p:spTgt>
                                        </p:tgtEl>
                                        <p:attrNameLst>
                                          <p:attrName>style.visibility</p:attrName>
                                        </p:attrNameLst>
                                      </p:cBhvr>
                                      <p:to>
                                        <p:strVal val="visible"/>
                                      </p:to>
                                    </p:set>
                                    <p:animEffect transition="in" filter="wipe(down)">
                                      <p:cBhvr>
                                        <p:cTn id="20" dur="500"/>
                                        <p:tgtEl>
                                          <p:spTgt spid="12">
                                            <p:txEl>
                                              <p:pRg st="2" end="2"/>
                                            </p:txEl>
                                          </p:spTgt>
                                        </p:tgtEl>
                                      </p:cBhvr>
                                    </p:animEffect>
                                  </p:childTnLst>
                                </p:cTn>
                              </p:par>
                              <p:par>
                                <p:cTn id="21" presetID="22" presetClass="entr" presetSubtype="4" fill="hold" nodeType="with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wipe(down)">
                                      <p:cBhvr>
                                        <p:cTn id="23" dur="500"/>
                                        <p:tgtEl>
                                          <p:spTgt spid="12">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down)">
                                      <p:cBhvr>
                                        <p:cTn id="28" dur="500"/>
                                        <p:tgtEl>
                                          <p:spTgt spid="1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4" fill="hold" nodeType="clickEffect">
                                  <p:stCondLst>
                                    <p:cond delay="0"/>
                                  </p:stCondLst>
                                  <p:childTnLst>
                                    <p:set>
                                      <p:cBhvr>
                                        <p:cTn id="39" dur="1" fill="hold">
                                          <p:stCondLst>
                                            <p:cond delay="0"/>
                                          </p:stCondLst>
                                        </p:cTn>
                                        <p:tgtEl>
                                          <p:spTgt spid="12">
                                            <p:txEl>
                                              <p:pRg st="6" end="6"/>
                                            </p:txEl>
                                          </p:spTgt>
                                        </p:tgtEl>
                                        <p:attrNameLst>
                                          <p:attrName>style.visibility</p:attrName>
                                        </p:attrNameLst>
                                      </p:cBhvr>
                                      <p:to>
                                        <p:strVal val="visible"/>
                                      </p:to>
                                    </p:set>
                                    <p:animEffect transition="in" filter="wipe(down)">
                                      <p:cBhvr>
                                        <p:cTn id="40" dur="500"/>
                                        <p:tgtEl>
                                          <p:spTgt spid="12">
                                            <p:txEl>
                                              <p:pRg st="6" end="6"/>
                                            </p:txEl>
                                          </p:spTgt>
                                        </p:tgtEl>
                                      </p:cBhvr>
                                    </p:animEffect>
                                  </p:childTnLst>
                                </p:cTn>
                              </p:par>
                              <p:par>
                                <p:cTn id="41" presetID="22" presetClass="entr" presetSubtype="4" fill="hold" nodeType="withEffect">
                                  <p:stCondLst>
                                    <p:cond delay="0"/>
                                  </p:stCondLst>
                                  <p:childTnLst>
                                    <p:set>
                                      <p:cBhvr>
                                        <p:cTn id="42" dur="1" fill="hold">
                                          <p:stCondLst>
                                            <p:cond delay="0"/>
                                          </p:stCondLst>
                                        </p:cTn>
                                        <p:tgtEl>
                                          <p:spTgt spid="12">
                                            <p:txEl>
                                              <p:pRg st="7" end="7"/>
                                            </p:txEl>
                                          </p:spTgt>
                                        </p:tgtEl>
                                        <p:attrNameLst>
                                          <p:attrName>style.visibility</p:attrName>
                                        </p:attrNameLst>
                                      </p:cBhvr>
                                      <p:to>
                                        <p:strVal val="visible"/>
                                      </p:to>
                                    </p:set>
                                    <p:animEffect transition="in" filter="wipe(down)">
                                      <p:cBhvr>
                                        <p:cTn id="43" dur="500"/>
                                        <p:tgtEl>
                                          <p:spTgt spid="12">
                                            <p:txEl>
                                              <p:pRg st="7" end="7"/>
                                            </p:txEl>
                                          </p:spTgt>
                                        </p:tgtEl>
                                      </p:cBhvr>
                                    </p:animEffect>
                                  </p:childTnLst>
                                </p:cTn>
                              </p:par>
                              <p:par>
                                <p:cTn id="44" presetID="22" presetClass="entr" presetSubtype="4" fill="hold" nodeType="withEffect">
                                  <p:stCondLst>
                                    <p:cond delay="0"/>
                                  </p:stCondLst>
                                  <p:childTnLst>
                                    <p:set>
                                      <p:cBhvr>
                                        <p:cTn id="45" dur="1" fill="hold">
                                          <p:stCondLst>
                                            <p:cond delay="0"/>
                                          </p:stCondLst>
                                        </p:cTn>
                                        <p:tgtEl>
                                          <p:spTgt spid="12">
                                            <p:txEl>
                                              <p:pRg st="8" end="8"/>
                                            </p:txEl>
                                          </p:spTgt>
                                        </p:tgtEl>
                                        <p:attrNameLst>
                                          <p:attrName>style.visibility</p:attrName>
                                        </p:attrNameLst>
                                      </p:cBhvr>
                                      <p:to>
                                        <p:strVal val="visible"/>
                                      </p:to>
                                    </p:set>
                                    <p:animEffect transition="in" filter="wipe(down)">
                                      <p:cBhvr>
                                        <p:cTn id="46" dur="500"/>
                                        <p:tgtEl>
                                          <p:spTgt spid="12">
                                            <p:txEl>
                                              <p:pRg st="8" end="8"/>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6" presetClass="entr" presetSubtype="21"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4" fill="hold"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down)">
                                      <p:cBhvr>
                                        <p:cTn id="56" dur="500"/>
                                        <p:tgtEl>
                                          <p:spTgt spid="1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4" fill="hold" nodeType="clickEffect">
                                  <p:stCondLst>
                                    <p:cond delay="0"/>
                                  </p:stCondLst>
                                  <p:childTnLst>
                                    <p:set>
                                      <p:cBhvr>
                                        <p:cTn id="60" dur="1" fill="hold">
                                          <p:stCondLst>
                                            <p:cond delay="0"/>
                                          </p:stCondLst>
                                        </p:cTn>
                                        <p:tgtEl>
                                          <p:spTgt spid="12">
                                            <p:txEl>
                                              <p:pRg st="10" end="10"/>
                                            </p:txEl>
                                          </p:spTgt>
                                        </p:tgtEl>
                                        <p:attrNameLst>
                                          <p:attrName>style.visibility</p:attrName>
                                        </p:attrNameLst>
                                      </p:cBhvr>
                                      <p:to>
                                        <p:strVal val="visible"/>
                                      </p:to>
                                    </p:set>
                                    <p:animEffect transition="in" filter="wipe(down)">
                                      <p:cBhvr>
                                        <p:cTn id="61" dur="500"/>
                                        <p:tgtEl>
                                          <p:spTgt spid="12">
                                            <p:txEl>
                                              <p:pRg st="10" end="10"/>
                                            </p:txEl>
                                          </p:spTgt>
                                        </p:tgtEl>
                                      </p:cBhvr>
                                    </p:animEffect>
                                  </p:childTnLst>
                                </p:cTn>
                              </p:par>
                              <p:par>
                                <p:cTn id="62" presetID="22" presetClass="entr" presetSubtype="4" fill="hold" nodeType="withEffect">
                                  <p:stCondLst>
                                    <p:cond delay="0"/>
                                  </p:stCondLst>
                                  <p:childTnLst>
                                    <p:set>
                                      <p:cBhvr>
                                        <p:cTn id="63" dur="1" fill="hold">
                                          <p:stCondLst>
                                            <p:cond delay="0"/>
                                          </p:stCondLst>
                                        </p:cTn>
                                        <p:tgtEl>
                                          <p:spTgt spid="12">
                                            <p:txEl>
                                              <p:pRg st="11" end="11"/>
                                            </p:txEl>
                                          </p:spTgt>
                                        </p:tgtEl>
                                        <p:attrNameLst>
                                          <p:attrName>style.visibility</p:attrName>
                                        </p:attrNameLst>
                                      </p:cBhvr>
                                      <p:to>
                                        <p:strVal val="visible"/>
                                      </p:to>
                                    </p:set>
                                    <p:animEffect transition="in" filter="wipe(down)">
                                      <p:cBhvr>
                                        <p:cTn id="64" dur="500"/>
                                        <p:tgtEl>
                                          <p:spTgt spid="12">
                                            <p:txEl>
                                              <p:pRg st="11" end="11"/>
                                            </p:txEl>
                                          </p:spTgt>
                                        </p:tgtEl>
                                      </p:cBhvr>
                                    </p:animEffect>
                                  </p:childTnLst>
                                </p:cTn>
                              </p:par>
                              <p:par>
                                <p:cTn id="65" presetID="22" presetClass="entr" presetSubtype="4" fill="hold" nodeType="withEffect">
                                  <p:stCondLst>
                                    <p:cond delay="0"/>
                                  </p:stCondLst>
                                  <p:childTnLst>
                                    <p:set>
                                      <p:cBhvr>
                                        <p:cTn id="66" dur="1" fill="hold">
                                          <p:stCondLst>
                                            <p:cond delay="0"/>
                                          </p:stCondLst>
                                        </p:cTn>
                                        <p:tgtEl>
                                          <p:spTgt spid="12">
                                            <p:txEl>
                                              <p:pRg st="12" end="12"/>
                                            </p:txEl>
                                          </p:spTgt>
                                        </p:tgtEl>
                                        <p:attrNameLst>
                                          <p:attrName>style.visibility</p:attrName>
                                        </p:attrNameLst>
                                      </p:cBhvr>
                                      <p:to>
                                        <p:strVal val="visible"/>
                                      </p:to>
                                    </p:set>
                                    <p:animEffect transition="in" filter="wipe(down)">
                                      <p:cBhvr>
                                        <p:cTn id="67" dur="500"/>
                                        <p:tgtEl>
                                          <p:spTgt spid="12">
                                            <p:txEl>
                                              <p:pRg st="12" end="12"/>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6" presetClass="entr" presetSubtype="21" fill="hold"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barn(inVertical)">
                                      <p:cBhvr>
                                        <p:cTn id="7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200991122401316866.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0163"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ounded Rectangle 1"/>
          <p:cNvSpPr/>
          <p:nvPr/>
        </p:nvSpPr>
        <p:spPr>
          <a:xfrm>
            <a:off x="228600" y="228600"/>
            <a:ext cx="7696200" cy="6096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sp>
        <p:nvSpPr>
          <p:cNvPr id="3" name="Rounded Rectangle 2"/>
          <p:cNvSpPr/>
          <p:nvPr/>
        </p:nvSpPr>
        <p:spPr>
          <a:xfrm>
            <a:off x="228600" y="1828800"/>
            <a:ext cx="7696200" cy="609600"/>
          </a:xfrm>
          <a:prstGeom prst="roundRect">
            <a:avLst/>
          </a:prstGeom>
        </p:spPr>
        <p:style>
          <a:lnRef idx="1">
            <a:schemeClr val="accent6"/>
          </a:lnRef>
          <a:fillRef idx="3">
            <a:schemeClr val="accent6"/>
          </a:fillRef>
          <a:effectRef idx="2">
            <a:schemeClr val="accent6"/>
          </a:effectRef>
          <a:fontRef idx="minor">
            <a:schemeClr val="lt1"/>
          </a:fontRef>
        </p:style>
        <p:txBody>
          <a:bodyPr anchor="ctr"/>
          <a:lstStyle/>
          <a:p>
            <a:pPr algn="ctr">
              <a:defRPr/>
            </a:pPr>
            <a:endParaRPr lang="en-US"/>
          </a:p>
        </p:txBody>
      </p:sp>
      <p:sp>
        <p:nvSpPr>
          <p:cNvPr id="5" name="Rounded Rectangle 4"/>
          <p:cNvSpPr/>
          <p:nvPr/>
        </p:nvSpPr>
        <p:spPr>
          <a:xfrm>
            <a:off x="152400" y="3505200"/>
            <a:ext cx="7696200" cy="59271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sp>
        <p:nvSpPr>
          <p:cNvPr id="12" name="TextBox 11"/>
          <p:cNvSpPr txBox="1"/>
          <p:nvPr/>
        </p:nvSpPr>
        <p:spPr>
          <a:xfrm>
            <a:off x="171450" y="228600"/>
            <a:ext cx="8915400" cy="4586288"/>
          </a:xfrm>
          <a:prstGeom prst="rect">
            <a:avLst/>
          </a:prstGeom>
          <a:noFill/>
        </p:spPr>
        <p:txBody>
          <a:bodyPr>
            <a:spAutoFit/>
          </a:bodyPr>
          <a:lstStyle/>
          <a:p>
            <a:pPr>
              <a:defRPr/>
            </a:pPr>
            <a:r>
              <a:rPr lang="zh-CN" altLang="en-US" sz="3200" dirty="0">
                <a:cs typeface="+mn-cs"/>
              </a:rPr>
              <a:t>她那灿烂的音色和深沉的感情惊动了四座。</a:t>
            </a:r>
          </a:p>
          <a:p>
            <a:pPr>
              <a:defRPr/>
            </a:pPr>
            <a:r>
              <a:rPr lang="en-US" altLang="zh-CN" sz="1000" dirty="0">
                <a:cs typeface="+mn-cs"/>
              </a:rPr>
              <a:t>     </a:t>
            </a:r>
          </a:p>
          <a:p>
            <a:pPr>
              <a:defRPr/>
            </a:pPr>
            <a:r>
              <a:rPr lang="zh-CN" altLang="en-US" sz="3200" dirty="0">
                <a:cs typeface="+mn-cs"/>
              </a:rPr>
              <a:t>上述句子中，有几个</a:t>
            </a:r>
            <a:r>
              <a:rPr lang="zh-CN" altLang="en-US" sz="3200" b="1" dirty="0">
                <a:solidFill>
                  <a:srgbClr val="FF0000"/>
                </a:solidFill>
                <a:cs typeface="+mn-cs"/>
              </a:rPr>
              <a:t>定语</a:t>
            </a:r>
            <a:r>
              <a:rPr lang="zh-CN" altLang="en-US" sz="3200" dirty="0">
                <a:cs typeface="+mn-cs"/>
              </a:rPr>
              <a:t>？</a:t>
            </a:r>
          </a:p>
          <a:p>
            <a:pPr marL="342900" indent="-342900">
              <a:buFont typeface="Arial" pitchFamily="34" charset="0"/>
              <a:buChar char="•"/>
              <a:defRPr/>
            </a:pPr>
            <a:endParaRPr lang="zh-CN" altLang="en-US" sz="3200" dirty="0">
              <a:cs typeface="+mn-cs"/>
            </a:endParaRPr>
          </a:p>
          <a:p>
            <a:pPr>
              <a:defRPr/>
            </a:pPr>
            <a:r>
              <a:rPr lang="zh-CN" altLang="en-US" sz="3200" dirty="0">
                <a:cs typeface="+mn-cs"/>
              </a:rPr>
              <a:t>第二天，苏林教授乘早上第一班电车出发。</a:t>
            </a:r>
          </a:p>
          <a:p>
            <a:pPr>
              <a:defRPr/>
            </a:pPr>
            <a:r>
              <a:rPr lang="en-US" altLang="zh-CN" sz="1200" dirty="0">
                <a:cs typeface="+mn-cs"/>
              </a:rPr>
              <a:t>       </a:t>
            </a:r>
          </a:p>
          <a:p>
            <a:pPr>
              <a:defRPr/>
            </a:pPr>
            <a:r>
              <a:rPr lang="zh-CN" altLang="en-US" sz="3200" dirty="0">
                <a:cs typeface="+mn-cs"/>
              </a:rPr>
              <a:t>上述句子中，</a:t>
            </a:r>
            <a:r>
              <a:rPr lang="zh-CN" altLang="en-US" sz="3200" b="1" dirty="0">
                <a:solidFill>
                  <a:srgbClr val="FF0000"/>
                </a:solidFill>
                <a:cs typeface="+mn-cs"/>
              </a:rPr>
              <a:t>“第二天”</a:t>
            </a:r>
            <a:r>
              <a:rPr lang="zh-CN" altLang="en-US" sz="3200" dirty="0">
                <a:cs typeface="+mn-cs"/>
              </a:rPr>
              <a:t>是什么样的</a:t>
            </a:r>
            <a:r>
              <a:rPr lang="zh-CN" altLang="en-US" sz="3200" b="1" dirty="0">
                <a:solidFill>
                  <a:srgbClr val="FF0000"/>
                </a:solidFill>
                <a:cs typeface="+mn-cs"/>
              </a:rPr>
              <a:t>句子成分</a:t>
            </a:r>
            <a:r>
              <a:rPr lang="zh-CN" altLang="en-US" sz="3200" dirty="0">
                <a:cs typeface="+mn-cs"/>
              </a:rPr>
              <a:t>？</a:t>
            </a:r>
          </a:p>
          <a:p>
            <a:pPr marL="342900" indent="-342900">
              <a:buFont typeface="Arial" pitchFamily="34" charset="0"/>
              <a:buChar char="•"/>
              <a:defRPr/>
            </a:pPr>
            <a:endParaRPr lang="zh-CN" altLang="en-US" sz="3200" dirty="0">
              <a:cs typeface="+mn-cs"/>
            </a:endParaRPr>
          </a:p>
          <a:p>
            <a:pPr>
              <a:defRPr/>
            </a:pPr>
            <a:r>
              <a:rPr lang="zh-CN" altLang="en-US" sz="3200" dirty="0">
                <a:cs typeface="+mn-cs"/>
              </a:rPr>
              <a:t>烧焦的梁柱呈现一片可怕的黑色。</a:t>
            </a:r>
          </a:p>
          <a:p>
            <a:pPr>
              <a:defRPr/>
            </a:pPr>
            <a:r>
              <a:rPr lang="en-US" altLang="zh-CN" sz="1400" dirty="0">
                <a:cs typeface="+mn-cs"/>
              </a:rPr>
              <a:t>         </a:t>
            </a:r>
          </a:p>
          <a:p>
            <a:pPr>
              <a:defRPr/>
            </a:pPr>
            <a:r>
              <a:rPr lang="zh-CN" altLang="en-US" sz="3200" dirty="0">
                <a:cs typeface="+mn-cs"/>
              </a:rPr>
              <a:t>上述句子中，</a:t>
            </a:r>
            <a:r>
              <a:rPr lang="zh-CN" altLang="en-US" sz="3200" b="1" dirty="0">
                <a:solidFill>
                  <a:srgbClr val="FF0000"/>
                </a:solidFill>
                <a:cs typeface="+mn-cs"/>
              </a:rPr>
              <a:t>句子主干</a:t>
            </a:r>
            <a:r>
              <a:rPr lang="zh-CN" altLang="en-US" sz="3200" dirty="0">
                <a:cs typeface="+mn-cs"/>
              </a:rPr>
              <a:t>是什么？</a:t>
            </a:r>
          </a:p>
        </p:txBody>
      </p:sp>
      <p:sp>
        <p:nvSpPr>
          <p:cNvPr id="6" name="TextBox 5"/>
          <p:cNvSpPr txBox="1"/>
          <p:nvPr/>
        </p:nvSpPr>
        <p:spPr>
          <a:xfrm>
            <a:off x="6477000" y="914400"/>
            <a:ext cx="1143000" cy="584775"/>
          </a:xfrm>
          <a:prstGeom prst="rect">
            <a:avLst/>
          </a:prstGeom>
          <a:noFill/>
        </p:spPr>
        <p:txBody>
          <a:bodyPr>
            <a:spAutoFit/>
          </a:bodyPr>
          <a:lstStyle/>
          <a:p>
            <a:pPr>
              <a:defRPr/>
            </a:pPr>
            <a:r>
              <a:rPr lang="en-US" altLang="zh-CN"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rPr>
              <a:t>2</a:t>
            </a: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rPr>
              <a:t>个</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endParaRPr>
          </a:p>
        </p:txBody>
      </p:sp>
      <p:sp>
        <p:nvSpPr>
          <p:cNvPr id="7" name="TextBox 6"/>
          <p:cNvSpPr txBox="1"/>
          <p:nvPr/>
        </p:nvSpPr>
        <p:spPr>
          <a:xfrm>
            <a:off x="7964245" y="1936760"/>
            <a:ext cx="1905000" cy="584775"/>
          </a:xfrm>
          <a:prstGeom prst="rect">
            <a:avLst/>
          </a:prstGeom>
          <a:noFill/>
        </p:spPr>
        <p:txBody>
          <a:bodyPr>
            <a:spAutoFit/>
          </a:bodyPr>
          <a:lstStyle/>
          <a:p>
            <a:pPr>
              <a:defRPr/>
            </a:pP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rPr>
              <a:t>状语</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endParaRPr>
          </a:p>
        </p:txBody>
      </p:sp>
      <p:sp>
        <p:nvSpPr>
          <p:cNvPr id="8" name="TextBox 7"/>
          <p:cNvSpPr txBox="1"/>
          <p:nvPr/>
        </p:nvSpPr>
        <p:spPr>
          <a:xfrm>
            <a:off x="1371600" y="3500582"/>
            <a:ext cx="5410200" cy="584775"/>
          </a:xfrm>
          <a:prstGeom prst="rect">
            <a:avLst/>
          </a:prstGeom>
          <a:noFill/>
        </p:spPr>
        <p:txBody>
          <a:bodyPr>
            <a:spAutoFit/>
          </a:bodyPr>
          <a:lstStyle/>
          <a:p>
            <a:pPr>
              <a:defRPr/>
            </a:pP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rPr>
              <a:t>梁柱呈现                  黑色</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mn-cs"/>
            </a:endParaRP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wipe(down)">
                                      <p:cBhvr>
                                        <p:cTn id="12" dur="500"/>
                                        <p:tgtEl>
                                          <p:spTgt spid="12">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12">
                                            <p:txEl>
                                              <p:pRg st="1" end="1"/>
                                            </p:txEl>
                                          </p:spTgt>
                                        </p:tgtEl>
                                        <p:attrNameLst>
                                          <p:attrName>style.visibility</p:attrName>
                                        </p:attrNameLst>
                                      </p:cBhvr>
                                      <p:to>
                                        <p:strVal val="visible"/>
                                      </p:to>
                                    </p:set>
                                    <p:animEffect transition="in" filter="wipe(down)">
                                      <p:cBhvr>
                                        <p:cTn id="15" dur="500"/>
                                        <p:tgtEl>
                                          <p:spTgt spid="12">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2">
                                            <p:txEl>
                                              <p:pRg st="2" end="2"/>
                                            </p:txEl>
                                          </p:spTgt>
                                        </p:tgtEl>
                                        <p:attrNameLst>
                                          <p:attrName>style.visibility</p:attrName>
                                        </p:attrNameLst>
                                      </p:cBhvr>
                                      <p:to>
                                        <p:strVal val="visible"/>
                                      </p:to>
                                    </p:set>
                                    <p:animEffect transition="in" filter="wipe(down)">
                                      <p:cBhvr>
                                        <p:cTn id="18" dur="500"/>
                                        <p:tgtEl>
                                          <p:spTgt spid="12">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12">
                                            <p:txEl>
                                              <p:pRg st="4" end="4"/>
                                            </p:txEl>
                                          </p:spTgt>
                                        </p:tgtEl>
                                        <p:attrNameLst>
                                          <p:attrName>style.visibility</p:attrName>
                                        </p:attrNameLst>
                                      </p:cBhvr>
                                      <p:to>
                                        <p:strVal val="visible"/>
                                      </p:to>
                                    </p:set>
                                    <p:animEffect transition="in" filter="wipe(down)">
                                      <p:cBhvr>
                                        <p:cTn id="28" dur="500"/>
                                        <p:tgtEl>
                                          <p:spTgt spid="12">
                                            <p:txEl>
                                              <p:pRg st="4" end="4"/>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12">
                                            <p:txEl>
                                              <p:pRg st="5" end="5"/>
                                            </p:txEl>
                                          </p:spTgt>
                                        </p:tgtEl>
                                        <p:attrNameLst>
                                          <p:attrName>style.visibility</p:attrName>
                                        </p:attrNameLst>
                                      </p:cBhvr>
                                      <p:to>
                                        <p:strVal val="visible"/>
                                      </p:to>
                                    </p:set>
                                    <p:animEffect transition="in" filter="wipe(down)">
                                      <p:cBhvr>
                                        <p:cTn id="31" dur="500"/>
                                        <p:tgtEl>
                                          <p:spTgt spid="12">
                                            <p:txEl>
                                              <p:pRg st="5" end="5"/>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12">
                                            <p:txEl>
                                              <p:pRg st="6" end="6"/>
                                            </p:txEl>
                                          </p:spTgt>
                                        </p:tgtEl>
                                        <p:attrNameLst>
                                          <p:attrName>style.visibility</p:attrName>
                                        </p:attrNameLst>
                                      </p:cBhvr>
                                      <p:to>
                                        <p:strVal val="visible"/>
                                      </p:to>
                                    </p:set>
                                    <p:animEffect transition="in" filter="wipe(down)">
                                      <p:cBhvr>
                                        <p:cTn id="34" dur="500"/>
                                        <p:tgtEl>
                                          <p:spTgt spid="12">
                                            <p:txEl>
                                              <p:pRg st="6" end="6"/>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4"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4" fill="hold"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down)">
                                      <p:cBhvr>
                                        <p:cTn id="44" dur="500"/>
                                        <p:tgtEl>
                                          <p:spTgt spid="5"/>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4" fill="hold" nodeType="clickEffect">
                                  <p:stCondLst>
                                    <p:cond delay="0"/>
                                  </p:stCondLst>
                                  <p:childTnLst>
                                    <p:set>
                                      <p:cBhvr>
                                        <p:cTn id="48" dur="1" fill="hold">
                                          <p:stCondLst>
                                            <p:cond delay="0"/>
                                          </p:stCondLst>
                                        </p:cTn>
                                        <p:tgtEl>
                                          <p:spTgt spid="12">
                                            <p:txEl>
                                              <p:pRg st="8" end="8"/>
                                            </p:txEl>
                                          </p:spTgt>
                                        </p:tgtEl>
                                        <p:attrNameLst>
                                          <p:attrName>style.visibility</p:attrName>
                                        </p:attrNameLst>
                                      </p:cBhvr>
                                      <p:to>
                                        <p:strVal val="visible"/>
                                      </p:to>
                                    </p:set>
                                    <p:animEffect transition="in" filter="wipe(down)">
                                      <p:cBhvr>
                                        <p:cTn id="49" dur="500"/>
                                        <p:tgtEl>
                                          <p:spTgt spid="12">
                                            <p:txEl>
                                              <p:pRg st="8" end="8"/>
                                            </p:txEl>
                                          </p:spTgt>
                                        </p:tgtEl>
                                      </p:cBhvr>
                                    </p:animEffect>
                                  </p:childTnLst>
                                </p:cTn>
                              </p:par>
                              <p:par>
                                <p:cTn id="50" presetID="22" presetClass="entr" presetSubtype="4" fill="hold" nodeType="withEffect">
                                  <p:stCondLst>
                                    <p:cond delay="0"/>
                                  </p:stCondLst>
                                  <p:childTnLst>
                                    <p:set>
                                      <p:cBhvr>
                                        <p:cTn id="51" dur="1" fill="hold">
                                          <p:stCondLst>
                                            <p:cond delay="0"/>
                                          </p:stCondLst>
                                        </p:cTn>
                                        <p:tgtEl>
                                          <p:spTgt spid="12">
                                            <p:txEl>
                                              <p:pRg st="9" end="9"/>
                                            </p:txEl>
                                          </p:spTgt>
                                        </p:tgtEl>
                                        <p:attrNameLst>
                                          <p:attrName>style.visibility</p:attrName>
                                        </p:attrNameLst>
                                      </p:cBhvr>
                                      <p:to>
                                        <p:strVal val="visible"/>
                                      </p:to>
                                    </p:set>
                                    <p:animEffect transition="in" filter="wipe(down)">
                                      <p:cBhvr>
                                        <p:cTn id="52" dur="500"/>
                                        <p:tgtEl>
                                          <p:spTgt spid="12">
                                            <p:txEl>
                                              <p:pRg st="9" end="9"/>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12">
                                            <p:txEl>
                                              <p:pRg st="10" end="10"/>
                                            </p:txEl>
                                          </p:spTgt>
                                        </p:tgtEl>
                                        <p:attrNameLst>
                                          <p:attrName>style.visibility</p:attrName>
                                        </p:attrNameLst>
                                      </p:cBhvr>
                                      <p:to>
                                        <p:strVal val="visible"/>
                                      </p:to>
                                    </p:set>
                                    <p:animEffect transition="in" filter="wipe(down)">
                                      <p:cBhvr>
                                        <p:cTn id="55" dur="500"/>
                                        <p:tgtEl>
                                          <p:spTgt spid="12">
                                            <p:txEl>
                                              <p:pRg st="10" end="10"/>
                                            </p:txEl>
                                          </p:spTgt>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42" presetClass="entr" presetSubtype="0" fill="hold" nodeType="click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
                                          </p:val>
                                        </p:tav>
                                        <p:tav tm="100000">
                                          <p:val>
                                            <p:strVal val="#ppt_x"/>
                                          </p:val>
                                        </p:tav>
                                      </p:tavLst>
                                    </p:anim>
                                    <p:anim calcmode="lin" valueType="num">
                                      <p:cBhvr>
                                        <p:cTn id="6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3142"/>
            <a:ext cx="9144000" cy="6858000"/>
          </a:xfrm>
          <a:prstGeom prst="rect">
            <a:avLst/>
          </a:prstGeom>
        </p:spPr>
      </p:pic>
      <p:sp>
        <p:nvSpPr>
          <p:cNvPr id="5" name="TextBox 4"/>
          <p:cNvSpPr txBox="1"/>
          <p:nvPr/>
        </p:nvSpPr>
        <p:spPr>
          <a:xfrm rot="20293180">
            <a:off x="2384196" y="-152400"/>
            <a:ext cx="2209800" cy="7786747"/>
          </a:xfrm>
          <a:prstGeom prst="rect">
            <a:avLst/>
          </a:prstGeom>
          <a:noFill/>
          <a:ln>
            <a:noFill/>
          </a:ln>
        </p:spPr>
        <p:txBody>
          <a:bodyPr wrap="square" rtlCol="0">
            <a:spAutoFit/>
          </a:bodyPr>
          <a:lstStyle/>
          <a:p>
            <a:r>
              <a:rPr lang="zh-CN" altLang="en-US" sz="50000" b="1" dirty="0" smtClean="0">
                <a:solidFill>
                  <a:srgbClr val="C00000"/>
                </a:solidFill>
                <a:effectLst>
                  <a:outerShdw blurRad="38100" dist="38100" dir="2700000" algn="tl">
                    <a:srgbClr val="000000">
                      <a:alpha val="43137"/>
                    </a:srgbClr>
                  </a:outerShdw>
                </a:effectLst>
              </a:rPr>
              <a:t>！</a:t>
            </a:r>
            <a:endParaRPr lang="en-US" sz="50000" b="1" dirty="0">
              <a:solidFill>
                <a:srgbClr val="C00000"/>
              </a:solidFill>
              <a:effectLst>
                <a:outerShdw blurRad="38100" dist="38100" dir="2700000" algn="tl">
                  <a:srgbClr val="000000">
                    <a:alpha val="43137"/>
                  </a:srgbClr>
                </a:outerShdw>
              </a:effectLst>
            </a:endParaRPr>
          </a:p>
        </p:txBody>
      </p:sp>
      <p:sp>
        <p:nvSpPr>
          <p:cNvPr id="6" name="Rounded Rectangle 5"/>
          <p:cNvSpPr/>
          <p:nvPr/>
        </p:nvSpPr>
        <p:spPr>
          <a:xfrm>
            <a:off x="685800" y="2286000"/>
            <a:ext cx="7620000" cy="1828800"/>
          </a:xfrm>
          <a:prstGeom prst="roundRect">
            <a:avLst/>
          </a:prstGeom>
          <a:solidFill>
            <a:srgbClr val="FFFF00">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04800" y="2667000"/>
            <a:ext cx="8229600" cy="1143000"/>
          </a:xfrm>
        </p:spPr>
        <p:txBody>
          <a:bodyPr/>
          <a:lstStyle/>
          <a:p>
            <a:r>
              <a:rPr lang="zh-CN" altLang="en-US" sz="11500" dirty="0" smtClean="0">
                <a:effectLst>
                  <a:outerShdw blurRad="38100" dist="38100" dir="2700000" algn="tl">
                    <a:srgbClr val="000000">
                      <a:alpha val="43137"/>
                    </a:srgbClr>
                  </a:outerShdw>
                </a:effectLst>
              </a:rPr>
              <a:t>考试症候群</a:t>
            </a:r>
            <a:endParaRPr lang="en-US" sz="11500" dirty="0">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65818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Scale>
                                      <p:cBhvr>
                                        <p:cTn id="12"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
                                        </p:tgtEl>
                                        <p:attrNameLst>
                                          <p:attrName>ppt_x</p:attrName>
                                          <p:attrName>ppt_y</p:attrName>
                                        </p:attrNameLst>
                                      </p:cBhvr>
                                    </p:animMotion>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57200" y="762000"/>
            <a:ext cx="8229600" cy="563562"/>
          </a:xfrm>
        </p:spPr>
        <p:txBody>
          <a:bodyPr/>
          <a:lstStyle/>
          <a:p>
            <a:r>
              <a:rPr lang="zh-CN" altLang="en-US" b="1" dirty="0" smtClean="0"/>
              <a:t>什么是考试症候群？</a:t>
            </a:r>
            <a:r>
              <a:rPr lang="en-US" altLang="zh-CN" b="1" dirty="0" smtClean="0"/>
              <a:t/>
            </a:r>
            <a:br>
              <a:rPr lang="en-US" altLang="zh-CN" b="1" dirty="0" smtClean="0"/>
            </a:br>
            <a:endParaRPr lang="en-US" b="1" dirty="0"/>
          </a:p>
        </p:txBody>
      </p:sp>
      <p:sp>
        <p:nvSpPr>
          <p:cNvPr id="3" name="Content Placeholder 2"/>
          <p:cNvSpPr>
            <a:spLocks noGrp="1"/>
          </p:cNvSpPr>
          <p:nvPr>
            <p:ph idx="1"/>
          </p:nvPr>
        </p:nvSpPr>
        <p:spPr/>
        <p:txBody>
          <a:bodyPr/>
          <a:lstStyle/>
          <a:p>
            <a:pPr marL="0" indent="0">
              <a:buNone/>
            </a:pPr>
            <a:r>
              <a:rPr lang="zh-CN" altLang="en-US" dirty="0" smtClean="0"/>
              <a:t>指考试前精神过度紧张，出现失眠、头痛，参加考试的时候头脑发胀、心跳过速，手脚不自主地颤抖，口干舌燥，出汗多等症状，严重者甚至两眼发黑，发生昏厥。</a:t>
            </a:r>
            <a:endParaRPr lang="en-US" altLang="zh-CN" dirty="0" smtClean="0"/>
          </a:p>
          <a:p>
            <a:pPr marL="0" indent="0">
              <a:buNone/>
            </a:pPr>
            <a:r>
              <a:rPr lang="zh-CN" altLang="en-US" dirty="0" smtClean="0"/>
              <a:t>主要是由于精神压力太大，过于紧张，同时也不适应考试环境，考前准备不充分，对考试信心不足，有一种恐惧的心理，当然也与本人的性格、体质有关系。</a:t>
            </a:r>
            <a:endParaRPr lang="en-US" dirty="0"/>
          </a:p>
        </p:txBody>
      </p:sp>
    </p:spTree>
    <p:extLst>
      <p:ext uri="{BB962C8B-B14F-4D97-AF65-F5344CB8AC3E}">
        <p14:creationId xmlns="" xmlns:p14="http://schemas.microsoft.com/office/powerpoint/2010/main" val="1409198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533400" y="152400"/>
            <a:ext cx="8229600" cy="1143000"/>
          </a:xfrm>
        </p:spPr>
        <p:txBody>
          <a:bodyPr/>
          <a:lstStyle/>
          <a:p>
            <a:r>
              <a:rPr lang="zh-CN" altLang="en-US" dirty="0" smtClean="0"/>
              <a:t>主要表现特征</a:t>
            </a:r>
            <a:endParaRPr lang="en-US" dirty="0"/>
          </a:p>
        </p:txBody>
      </p:sp>
      <p:sp>
        <p:nvSpPr>
          <p:cNvPr id="3" name="Content Placeholder 2"/>
          <p:cNvSpPr>
            <a:spLocks noGrp="1"/>
          </p:cNvSpPr>
          <p:nvPr>
            <p:ph idx="1"/>
          </p:nvPr>
        </p:nvSpPr>
        <p:spPr>
          <a:xfrm>
            <a:off x="304800" y="1371600"/>
            <a:ext cx="8839200" cy="5105400"/>
          </a:xfrm>
        </p:spPr>
        <p:txBody>
          <a:bodyPr/>
          <a:lstStyle/>
          <a:p>
            <a:pPr marL="0" indent="0">
              <a:buNone/>
            </a:pPr>
            <a:r>
              <a:rPr lang="zh-CN" altLang="en-US" dirty="0" smtClean="0"/>
              <a:t>面色潮红    记忆分散   思想迟钝    注意涣散</a:t>
            </a:r>
            <a:r>
              <a:rPr lang="en-US" altLang="zh-CN" dirty="0" smtClean="0"/>
              <a:t> </a:t>
            </a:r>
          </a:p>
          <a:p>
            <a:pPr marL="0" indent="0">
              <a:buNone/>
            </a:pPr>
            <a:r>
              <a:rPr lang="zh-CN" altLang="en-US" dirty="0" smtClean="0"/>
              <a:t>全身出汗   两手发抖   心悸胸闷   头晕头胀</a:t>
            </a:r>
            <a:endParaRPr lang="en-US" altLang="zh-CN" dirty="0" smtClean="0"/>
          </a:p>
          <a:p>
            <a:pPr marL="0" indent="0">
              <a:buNone/>
            </a:pPr>
            <a:endParaRPr lang="en-US" altLang="zh-CN" dirty="0" smtClean="0"/>
          </a:p>
          <a:p>
            <a:pPr marL="0" indent="0">
              <a:buNone/>
            </a:pPr>
            <a:r>
              <a:rPr lang="zh-CN" altLang="en-US" dirty="0" smtClean="0"/>
              <a:t>有的学生还可能出现</a:t>
            </a:r>
            <a:endParaRPr lang="en-US" altLang="zh-CN" dirty="0" smtClean="0"/>
          </a:p>
          <a:p>
            <a:pPr marL="0" indent="0">
              <a:buNone/>
            </a:pPr>
            <a:r>
              <a:rPr lang="zh-CN" altLang="en-US" dirty="0" smtClean="0"/>
              <a:t>恶心    呕吐   腹疼    腹泻尿频尿急。</a:t>
            </a:r>
            <a:endParaRPr lang="en-US" altLang="zh-CN" dirty="0" smtClean="0"/>
          </a:p>
          <a:p>
            <a:pPr marL="0" indent="0">
              <a:buNone/>
            </a:pPr>
            <a:endParaRPr lang="en-US" altLang="zh-CN" dirty="0" smtClean="0"/>
          </a:p>
          <a:p>
            <a:pPr marL="0" indent="0">
              <a:buNone/>
            </a:pPr>
            <a:r>
              <a:rPr lang="zh-CN" altLang="en-US" dirty="0" smtClean="0"/>
              <a:t>严重者可     大汗淋漓    头脑轰鸣   手指震颤  </a:t>
            </a:r>
            <a:endParaRPr lang="en-US" altLang="zh-CN" dirty="0" smtClean="0"/>
          </a:p>
          <a:p>
            <a:pPr marL="0" indent="0">
              <a:buNone/>
            </a:pPr>
            <a:r>
              <a:rPr lang="zh-CN" altLang="en-US" dirty="0" smtClean="0"/>
              <a:t>甚至虚脱     昏厥。</a:t>
            </a:r>
            <a:endParaRPr lang="en-US" dirty="0"/>
          </a:p>
        </p:txBody>
      </p:sp>
      <p:sp>
        <p:nvSpPr>
          <p:cNvPr id="4" name="Oval 3"/>
          <p:cNvSpPr/>
          <p:nvPr/>
        </p:nvSpPr>
        <p:spPr>
          <a:xfrm>
            <a:off x="2094344" y="1602460"/>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5" name="Oval 4"/>
          <p:cNvSpPr/>
          <p:nvPr/>
        </p:nvSpPr>
        <p:spPr>
          <a:xfrm>
            <a:off x="4075545" y="1602460"/>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 name="Oval 5"/>
          <p:cNvSpPr/>
          <p:nvPr/>
        </p:nvSpPr>
        <p:spPr>
          <a:xfrm>
            <a:off x="2092034" y="2138218"/>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7" name="Oval 6"/>
          <p:cNvSpPr/>
          <p:nvPr/>
        </p:nvSpPr>
        <p:spPr>
          <a:xfrm>
            <a:off x="4013199" y="2138218"/>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8" name="Oval 7"/>
          <p:cNvSpPr/>
          <p:nvPr/>
        </p:nvSpPr>
        <p:spPr>
          <a:xfrm>
            <a:off x="1313873" y="3895428"/>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dirty="0" smtClean="0"/>
              <a:t> </a:t>
            </a:r>
            <a:endParaRPr lang="en-US" dirty="0"/>
          </a:p>
        </p:txBody>
      </p:sp>
      <p:sp>
        <p:nvSpPr>
          <p:cNvPr id="9" name="Oval 8"/>
          <p:cNvSpPr/>
          <p:nvPr/>
        </p:nvSpPr>
        <p:spPr>
          <a:xfrm>
            <a:off x="6026728" y="1620884"/>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0" name="Oval 9"/>
          <p:cNvSpPr/>
          <p:nvPr/>
        </p:nvSpPr>
        <p:spPr>
          <a:xfrm>
            <a:off x="8111836" y="5105400"/>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1" name="Oval 10"/>
          <p:cNvSpPr/>
          <p:nvPr/>
        </p:nvSpPr>
        <p:spPr>
          <a:xfrm>
            <a:off x="2438400" y="3895428"/>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2" name="Oval 11"/>
          <p:cNvSpPr/>
          <p:nvPr/>
        </p:nvSpPr>
        <p:spPr>
          <a:xfrm>
            <a:off x="2177470" y="5105400"/>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4" name="Oval 13"/>
          <p:cNvSpPr/>
          <p:nvPr/>
        </p:nvSpPr>
        <p:spPr>
          <a:xfrm>
            <a:off x="3581400" y="3895428"/>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5" name="Oval 14"/>
          <p:cNvSpPr/>
          <p:nvPr/>
        </p:nvSpPr>
        <p:spPr>
          <a:xfrm>
            <a:off x="2177470" y="5724236"/>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6" name="Oval 15"/>
          <p:cNvSpPr/>
          <p:nvPr/>
        </p:nvSpPr>
        <p:spPr>
          <a:xfrm>
            <a:off x="5874328" y="2145145"/>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7" name="Oval 16"/>
          <p:cNvSpPr/>
          <p:nvPr/>
        </p:nvSpPr>
        <p:spPr>
          <a:xfrm>
            <a:off x="4227945" y="5084618"/>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8" name="Oval 17"/>
          <p:cNvSpPr/>
          <p:nvPr/>
        </p:nvSpPr>
        <p:spPr>
          <a:xfrm>
            <a:off x="6176820" y="5123873"/>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9" name="Oval 18"/>
          <p:cNvSpPr/>
          <p:nvPr/>
        </p:nvSpPr>
        <p:spPr>
          <a:xfrm>
            <a:off x="8035636" y="1623189"/>
            <a:ext cx="152400" cy="152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5625449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57200" y="457200"/>
            <a:ext cx="8229600" cy="960438"/>
          </a:xfrm>
        </p:spPr>
        <p:txBody>
          <a:bodyPr/>
          <a:lstStyle/>
          <a:p>
            <a:r>
              <a:rPr lang="zh-CN" altLang="en-US" dirty="0" smtClean="0"/>
              <a:t>造成的危害</a:t>
            </a:r>
            <a:br>
              <a:rPr lang="zh-CN" altLang="en-US" dirty="0" smtClean="0"/>
            </a:br>
            <a:endParaRPr lang="en-US" dirty="0"/>
          </a:p>
        </p:txBody>
      </p:sp>
      <p:sp>
        <p:nvSpPr>
          <p:cNvPr id="3" name="Content Placeholder 2"/>
          <p:cNvSpPr>
            <a:spLocks noGrp="1"/>
          </p:cNvSpPr>
          <p:nvPr>
            <p:ph idx="1"/>
          </p:nvPr>
        </p:nvSpPr>
        <p:spPr>
          <a:xfrm>
            <a:off x="457200" y="1524000"/>
            <a:ext cx="8229600" cy="4602163"/>
          </a:xfrm>
        </p:spPr>
        <p:txBody>
          <a:bodyPr/>
          <a:lstStyle/>
          <a:p>
            <a:r>
              <a:rPr lang="zh-CN" altLang="en-US" dirty="0" smtClean="0"/>
              <a:t>考试综合症不仅</a:t>
            </a:r>
            <a:r>
              <a:rPr lang="zh-CN" altLang="en-US" b="1" i="1" dirty="0" smtClean="0">
                <a:solidFill>
                  <a:srgbClr val="FF0000"/>
                </a:solidFill>
              </a:rPr>
              <a:t>影响学生的考试情绪</a:t>
            </a:r>
            <a:r>
              <a:rPr lang="zh-CN" altLang="en-US" dirty="0" smtClean="0"/>
              <a:t>，</a:t>
            </a:r>
            <a:endParaRPr lang="en-US" altLang="zh-CN" dirty="0"/>
          </a:p>
          <a:p>
            <a:pPr marL="0" indent="0">
              <a:buNone/>
            </a:pPr>
            <a:r>
              <a:rPr lang="en-US" altLang="zh-CN" dirty="0" smtClean="0"/>
              <a:t>    </a:t>
            </a:r>
            <a:r>
              <a:rPr lang="zh-CN" altLang="en-US" dirty="0" smtClean="0"/>
              <a:t>导致其考试失败，久而久之，</a:t>
            </a:r>
            <a:endParaRPr lang="en-US" altLang="zh-CN" dirty="0" smtClean="0"/>
          </a:p>
          <a:p>
            <a:pPr marL="0" indent="0">
              <a:buNone/>
            </a:pPr>
            <a:r>
              <a:rPr lang="en-US" altLang="zh-CN" dirty="0"/>
              <a:t> </a:t>
            </a:r>
            <a:r>
              <a:rPr lang="en-US" altLang="zh-CN" dirty="0" smtClean="0"/>
              <a:t>   </a:t>
            </a:r>
            <a:r>
              <a:rPr lang="zh-CN" altLang="en-US" dirty="0" smtClean="0"/>
              <a:t>还会造成学生因失败而</a:t>
            </a:r>
            <a:r>
              <a:rPr lang="zh-CN" altLang="en-US" b="1" i="1" dirty="0" smtClean="0">
                <a:solidFill>
                  <a:srgbClr val="FF0000"/>
                </a:solidFill>
              </a:rPr>
              <a:t>产生的自卑情绪</a:t>
            </a:r>
            <a:r>
              <a:rPr lang="zh-CN" altLang="en-US" dirty="0" smtClean="0"/>
              <a:t>， </a:t>
            </a:r>
            <a:endParaRPr lang="en-US" altLang="zh-CN" dirty="0" smtClean="0"/>
          </a:p>
          <a:p>
            <a:pPr marL="0" indent="0">
              <a:buNone/>
            </a:pPr>
            <a:r>
              <a:rPr lang="en-US" altLang="zh-CN" dirty="0"/>
              <a:t> </a:t>
            </a:r>
            <a:r>
              <a:rPr lang="en-US" altLang="zh-CN" dirty="0" smtClean="0"/>
              <a:t>   </a:t>
            </a:r>
            <a:r>
              <a:rPr lang="zh-CN" altLang="en-US" b="1" i="1" dirty="0" smtClean="0">
                <a:solidFill>
                  <a:srgbClr val="FF0000"/>
                </a:solidFill>
              </a:rPr>
              <a:t>产生厌学、厌考等心理</a:t>
            </a:r>
            <a:r>
              <a:rPr lang="zh-CN" altLang="en-US" dirty="0" smtClean="0"/>
              <a:t>。</a:t>
            </a:r>
            <a:endParaRPr lang="en-US" altLang="zh-CN" dirty="0" smtClean="0"/>
          </a:p>
          <a:p>
            <a:pPr marL="0" indent="0">
              <a:buNone/>
            </a:pPr>
            <a:r>
              <a:rPr lang="en-US" altLang="zh-CN" dirty="0"/>
              <a:t> </a:t>
            </a:r>
            <a:r>
              <a:rPr lang="en-US" altLang="zh-CN" dirty="0" smtClean="0"/>
              <a:t>   </a:t>
            </a:r>
            <a:r>
              <a:rPr lang="zh-CN" altLang="en-US" dirty="0" smtClean="0"/>
              <a:t>此外，长期担负考试压力的学生，</a:t>
            </a:r>
            <a:endParaRPr lang="en-US" altLang="zh-CN" dirty="0" smtClean="0"/>
          </a:p>
          <a:p>
            <a:pPr marL="0" indent="0">
              <a:buNone/>
            </a:pPr>
            <a:r>
              <a:rPr lang="en-US" altLang="zh-CN" dirty="0"/>
              <a:t> </a:t>
            </a:r>
            <a:r>
              <a:rPr lang="en-US" altLang="zh-CN" dirty="0" smtClean="0"/>
              <a:t>   </a:t>
            </a:r>
            <a:r>
              <a:rPr lang="zh-CN" altLang="en-US" dirty="0" smtClean="0"/>
              <a:t>也会</a:t>
            </a:r>
            <a:r>
              <a:rPr lang="zh-CN" altLang="en-US" b="1" i="1" dirty="0" smtClean="0">
                <a:solidFill>
                  <a:srgbClr val="FF0000"/>
                </a:solidFill>
              </a:rPr>
              <a:t>对身体健康产生某些不良影响</a:t>
            </a:r>
            <a:r>
              <a:rPr lang="zh-CN" altLang="en-US" dirty="0" smtClean="0"/>
              <a:t>。</a:t>
            </a:r>
            <a:endParaRPr lang="en-US" dirty="0"/>
          </a:p>
        </p:txBody>
      </p:sp>
    </p:spTree>
    <p:extLst>
      <p:ext uri="{BB962C8B-B14F-4D97-AF65-F5344CB8AC3E}">
        <p14:creationId xmlns="" xmlns:p14="http://schemas.microsoft.com/office/powerpoint/2010/main" val="8805166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bunny-rabbit--wallpapers-backgrounds-for-powerpoint.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3555" name="Title 1"/>
          <p:cNvSpPr>
            <a:spLocks noGrp="1"/>
          </p:cNvSpPr>
          <p:nvPr>
            <p:ph type="title"/>
          </p:nvPr>
        </p:nvSpPr>
        <p:spPr>
          <a:xfrm>
            <a:off x="457200" y="274638"/>
            <a:ext cx="8229600" cy="5821362"/>
          </a:xfrm>
        </p:spPr>
        <p:txBody>
          <a:bodyPr/>
          <a:lstStyle/>
          <a:p>
            <a:endParaRPr lang="en-MY" smtClean="0"/>
          </a:p>
        </p:txBody>
      </p:sp>
      <p:sp>
        <p:nvSpPr>
          <p:cNvPr id="3" name="Rectangle 2"/>
          <p:cNvSpPr/>
          <p:nvPr/>
        </p:nvSpPr>
        <p:spPr>
          <a:xfrm>
            <a:off x="1066800" y="2133600"/>
            <a:ext cx="6629400" cy="2400657"/>
          </a:xfrm>
          <a:prstGeom prst="rect">
            <a:avLst/>
          </a:prstGeom>
          <a:noFill/>
        </p:spPr>
        <p:txBody>
          <a:bodyPr>
            <a:spAutoFit/>
          </a:bodyPr>
          <a:lstStyle/>
          <a:p>
            <a:pPr algn="ctr">
              <a:defRPr/>
            </a:pPr>
            <a:r>
              <a:rPr lang="zh-CN" altLang="en-US" sz="15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mn-cs"/>
              </a:rPr>
              <a:t>谢谢</a:t>
            </a:r>
            <a:endParaRPr lang="en-MY" sz="15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mn-cs"/>
            </a:endParaRPr>
          </a:p>
        </p:txBody>
      </p:sp>
    </p:spTree>
  </p:cSld>
  <p:clrMapOvr>
    <a:masterClrMapping/>
  </p:clrMapOvr>
  <p:transition>
    <p:split orient="vert"/>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555</TotalTime>
  <Words>1743</Words>
  <Application>Microsoft Office PowerPoint</Application>
  <PresentationFormat>On-screen Show (4:3)</PresentationFormat>
  <Paragraphs>165</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Slide 1</vt:lpstr>
      <vt:lpstr>第二次考试</vt:lpstr>
      <vt:lpstr>课前测验</vt:lpstr>
      <vt:lpstr>问题</vt:lpstr>
      <vt:lpstr>Slide 5</vt:lpstr>
      <vt:lpstr>第二次考试</vt:lpstr>
      <vt:lpstr>猜猜我们曾经读过的作者</vt:lpstr>
      <vt:lpstr>作者简介</vt:lpstr>
      <vt:lpstr>课文解释</vt:lpstr>
      <vt:lpstr>Slide 10</vt:lpstr>
      <vt:lpstr>Slide 11</vt:lpstr>
      <vt:lpstr>重要注释</vt:lpstr>
      <vt:lpstr>Slide 13</vt:lpstr>
      <vt:lpstr>中心思想</vt:lpstr>
      <vt:lpstr>Slide 15</vt:lpstr>
      <vt:lpstr>Slide 16</vt:lpstr>
      <vt:lpstr>Slide 17</vt:lpstr>
      <vt:lpstr>Slide 18</vt:lpstr>
      <vt:lpstr>Slide 19</vt:lpstr>
      <vt:lpstr>Slide 20</vt:lpstr>
      <vt:lpstr>考试症候群</vt:lpstr>
      <vt:lpstr>什么是考试症候群？ </vt:lpstr>
      <vt:lpstr>主要表现特征</vt:lpstr>
      <vt:lpstr>造成的危害 </vt:lpstr>
      <vt:lpstr>Slide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华文讲课</dc:title>
  <dc:creator>ChinLiXin</dc:creator>
  <cp:lastModifiedBy>Compaq</cp:lastModifiedBy>
  <cp:revision>55</cp:revision>
  <dcterms:created xsi:type="dcterms:W3CDTF">2012-06-17T02:31:00Z</dcterms:created>
  <dcterms:modified xsi:type="dcterms:W3CDTF">2012-07-09T07:41:58Z</dcterms:modified>
</cp:coreProperties>
</file>