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95F8E-2FF0-4BE2-8383-1F0AF25536A3}" type="datetimeFigureOut">
              <a:rPr lang="en-US" smtClean="0"/>
              <a:pPr/>
              <a:t>6/17/2014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FC519-7081-4872-8924-6B7DDD1C64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光華\教学\ppt background\45b1OOOPIC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12268200" cy="688906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>
                <a:latin typeface="楷体" pitchFamily="49" charset="-122"/>
                <a:ea typeface="楷体" pitchFamily="49" charset="-122"/>
              </a:rPr>
              <a:t>关雎</a:t>
            </a:r>
            <a:endParaRPr lang="en-US" sz="6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40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诗经</a:t>
            </a:r>
            <a:r>
              <a:rPr lang="en-US" altLang="zh-CN" sz="40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en-US" sz="4000" b="1" dirty="0">
              <a:solidFill>
                <a:schemeClr val="accent3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ER\Desktop\光華\教学\ppt background\45b1OOOPIC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47800" y="0"/>
            <a:ext cx="12268200" cy="6889066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2133600"/>
            <a:ext cx="6934200" cy="3992563"/>
          </a:xfrm>
        </p:spPr>
        <p:txBody>
          <a:bodyPr/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国风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周南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关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雎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是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诗经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的第一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篇</a:t>
            </a:r>
            <a:endParaRPr lang="en-US" altLang="zh-CN" b="1" dirty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诗经</a:t>
            </a:r>
            <a:r>
              <a:rPr lang="en-US" altLang="zh-CN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是中国文学最古老的典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籍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关雎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是文学史的第一篇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一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首描写男女恋爱的情歌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ER\Desktop\光華\教学\ppt background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94427" y="0"/>
            <a:ext cx="10838427" cy="741157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关雎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》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关关雎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鸠，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在河之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洲。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窈窕淑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女，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君子好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逑。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参差荇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菜，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左右流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之。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窈窕淑女，寤寐求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之。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求之不得，寤寐思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服。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悠哉悠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哉，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辗转反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侧。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参差荇菜，左右采之。窈窕淑女，琴瑟友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之。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参差荇菜，左右芼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之。</a:t>
            </a:r>
            <a:r>
              <a:rPr lang="zh-CN" altLang="en-US" b="1" dirty="0">
                <a:latin typeface="楷体" pitchFamily="49" charset="-122"/>
                <a:ea typeface="楷体" pitchFamily="49" charset="-122"/>
              </a:rPr>
              <a:t>窈窕淑女，钟鼓乐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之</a:t>
            </a:r>
            <a:r>
              <a:rPr lang="zh-CN" altLang="en-US" b="1" baseline="30000" dirty="0" smtClean="0">
                <a:latin typeface="楷体" pitchFamily="49" charset="-122"/>
                <a:ea typeface="楷体" pitchFamily="49" charset="-122"/>
              </a:rPr>
              <a:t>。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ER\Desktop\光華\教学\ppt background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76600" y="0"/>
            <a:ext cx="12420600" cy="83058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09600"/>
            <a:ext cx="7772400" cy="55165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关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关鸣叫的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雎鸠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双双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在水中的沙洲。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娴静美丽的淑女，正是君子美好的伴侣。</a:t>
            </a:r>
            <a:endParaRPr lang="zh-CN" altLang="en-US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长短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齐的荇菜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，她左右不停地摘取。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娴静美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丽的淑女，我日日夜夜地追寻你。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追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寻不得，日夜不停地思念。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思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念悠长悠长，让我翻来覆去，彻夜无眠。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长短不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齐的荇菜，她左右不停地采摘。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娴静美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丽的淑女，我要用琴瑟来亲近你。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长短不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齐的荇菜，她左右不停地择取。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娴静美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丽的淑女，我要用钟鼓来让你快乐</a:t>
            </a:r>
            <a:r>
              <a:rPr lang="zh-CN" altLang="en-US" dirty="0" smtClean="0"/>
              <a:t>。</a:t>
            </a:r>
            <a:endParaRPr lang="en-US" altLang="zh-CN" dirty="0" smtClean="0"/>
          </a:p>
        </p:txBody>
      </p:sp>
      <p:sp>
        <p:nvSpPr>
          <p:cNvPr id="6" name="Rectangle 5"/>
          <p:cNvSpPr/>
          <p:nvPr/>
        </p:nvSpPr>
        <p:spPr>
          <a:xfrm>
            <a:off x="3276600" y="0"/>
            <a:ext cx="22098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现代版</a:t>
            </a:r>
            <a:endParaRPr lang="en-US" sz="3600" b="1" dirty="0">
              <a:solidFill>
                <a:schemeClr val="accent3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" y="0"/>
            <a:ext cx="10160000" cy="7620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960438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关关雎鸠，在河之洲</a:t>
            </a: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/>
            </a:r>
            <a:br>
              <a:rPr lang="zh-CN" altLang="en-US" b="1" dirty="0" smtClean="0">
                <a:latin typeface="楷体" pitchFamily="49" charset="-122"/>
                <a:ea typeface="楷体" pitchFamily="49" charset="-122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305800" cy="4983163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主人公目睹耳闻外在景物后，撩动进而抒发心中潜伏的思想情感。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“关关雎鸠”起了“兴”意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物    人    情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兼具“比”的表现手法，以和鸣的雎鸠来比喻诗歌内所咏唱的男女。雎鸠“生有定偶，而不相乱”，比喻男女情感专一。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295400" y="3124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590800" y="3124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10600" cy="808038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窈窕淑女，君子好</a:t>
            </a: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逑。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/>
            </a:r>
            <a:br>
              <a:rPr lang="zh-CN" altLang="en-US" b="1" dirty="0" smtClean="0">
                <a:latin typeface="楷体" pitchFamily="49" charset="-122"/>
                <a:ea typeface="楷体" pitchFamily="49" charset="-122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汉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代扬雄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方言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：“秦、晋之间，美心为窈，美状为窕”。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唐陆德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经典释文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引王肃曰：“善心为窈，美容为窕”。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“窈窕”兼指淑女的美貌和美德。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参差荇菜，左右流之。</a:t>
            </a:r>
            <a:endParaRPr lang="en-US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承接“在河之洲”，说明事件发生在水边。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淑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女的动作描绘农家女的劳动，带出人与景皆美的意境，另凸显淑女的贤惠。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兼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具“比兴”，捞取荇菜，比喻君子对淑女的爱慕及追求。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窈窕淑女，寤寐求之。</a:t>
            </a:r>
            <a:endParaRPr lang="en-US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承接上句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因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为思念其贤淑及美貌，君子日日夜夜地追求，望结成如雎鸠般的一生伴侣。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458200" cy="1020762"/>
          </a:xfrm>
        </p:spPr>
        <p:txBody>
          <a:bodyPr>
            <a:noAutofit/>
          </a:bodyPr>
          <a:lstStyle/>
          <a:p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求之不得，寤寐思服</a:t>
            </a: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悠哉悠哉，辗转反侧。</a:t>
            </a:r>
            <a:endParaRPr lang="en-US" sz="3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运动顶真修辞手法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引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申写出君子白日追求淑女不得的烦恼与痛苦，梦中思念，以致辗转难眠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虽痛苦却不放弃。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20111127131942506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534400" cy="1401762"/>
          </a:xfrm>
        </p:spPr>
        <p:txBody>
          <a:bodyPr>
            <a:normAutofit/>
          </a:bodyPr>
          <a:lstStyle/>
          <a:p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参差荇菜，左右采之</a:t>
            </a: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窈窕淑女，琴瑟友之</a:t>
            </a: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/>
            </a:r>
            <a:br>
              <a:rPr lang="en-US" altLang="zh-CN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400" b="1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参差荇菜，左右芼之。窈窕淑女，钟鼓乐之</a:t>
            </a:r>
            <a:r>
              <a:rPr lang="zh-CN" altLang="en-US" sz="3400" b="1" baseline="30000" dirty="0" smtClean="0">
                <a:solidFill>
                  <a:schemeClr val="accent3">
                    <a:lumMod val="50000"/>
                  </a:schemeClr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sz="3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重叠句法，乃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诗经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首创的表现手法。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继续以荇菜为“比兴”，“采”与“芼”，即是“摘采”与“拣取”的递进动作。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君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子奏琴瑟，敲钟鼓来亲近及娱乐淑女。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两人在美妙和谐的音乐中谈情说爱。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光華\教学\ppt background\cc2010091417493527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7630" cy="8229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458200" cy="91440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/>
            </a:r>
            <a:br>
              <a:rPr lang="zh-CN" altLang="en-US" b="1" dirty="0" smtClean="0">
                <a:latin typeface="楷体" pitchFamily="49" charset="-122"/>
                <a:ea typeface="楷体" pitchFamily="49" charset="-122"/>
              </a:rPr>
            </a:br>
            <a:endParaRPr lang="en-US" sz="3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>
              <a:buNone/>
            </a:pPr>
            <a:r>
              <a:rPr lang="zh-CN" altLang="en-US" sz="36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结构</a:t>
            </a:r>
            <a:endParaRPr lang="en-US" altLang="zh-CN" sz="3600" b="1" dirty="0" smtClean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endParaRPr lang="en-US" altLang="zh-CN" sz="1200" b="1" dirty="0" smtClean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一、三章是单章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第二、四与五章是重章叠句。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重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复歌咏，体现君子的热烈追求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双声：“参差”“辗转”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叠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韵：“窈窕”        音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律感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叠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字：“关关”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  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495800" y="38100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029200" y="3429000"/>
            <a:ext cx="381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4267200" y="3962400"/>
            <a:ext cx="10668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光華\教学\ppt background\cc2010091417493527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7630" cy="82296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72200" cy="1020762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课后练习</a:t>
            </a:r>
            <a:endParaRPr lang="en-US" sz="4000" b="1" dirty="0">
              <a:solidFill>
                <a:srgbClr val="C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096000" cy="4602163"/>
          </a:xfrm>
        </p:spPr>
        <p:txBody>
          <a:bodyPr/>
          <a:lstStyle/>
          <a:p>
            <a:pPr>
              <a:buNone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抄全诗及译文。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试找出诗歌中属于双声、叠韵以及叠字的词语。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为什么君子爱慕淑女，却不直接向她表白？请尝试为诗人作出几个合理的解释。（不用做）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试写一首告白的打油诗。</a:t>
            </a:r>
            <a:endParaRPr lang="en-US" altLang="zh-CN" b="1" dirty="0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（不得少于</a:t>
            </a:r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32</a:t>
            </a:r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字）</a:t>
            </a:r>
            <a:endParaRPr lang="en-US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994</Words>
  <Application>Microsoft Office PowerPoint</Application>
  <PresentationFormat>On-screen Show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关雎</vt:lpstr>
      <vt:lpstr>Slide 2</vt:lpstr>
      <vt:lpstr>《关雎》</vt:lpstr>
      <vt:lpstr>Slide 4</vt:lpstr>
      <vt:lpstr>关关雎鸠，在河之洲。 </vt:lpstr>
      <vt:lpstr>窈窕淑女，君子好逑。 </vt:lpstr>
      <vt:lpstr>参差荇菜，左右流之。</vt:lpstr>
      <vt:lpstr>窈窕淑女，寤寐求之。</vt:lpstr>
      <vt:lpstr>求之不得，寤寐思服。悠哉悠哉，辗转反侧。</vt:lpstr>
      <vt:lpstr>参差荇菜，左右采之。窈窕淑女，琴瑟友之。 参差荇菜，左右芼之。窈窕淑女，钟鼓乐之。</vt:lpstr>
      <vt:lpstr> </vt:lpstr>
      <vt:lpstr>课后练习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38</cp:revision>
  <dcterms:created xsi:type="dcterms:W3CDTF">2014-06-17T14:25:52Z</dcterms:created>
  <dcterms:modified xsi:type="dcterms:W3CDTF">2014-06-17T16:54:29Z</dcterms:modified>
</cp:coreProperties>
</file>