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9" r:id="rId5"/>
    <p:sldId id="258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A23119-64E1-4EA7-B9F4-3301DC9A1638}" type="datetimeFigureOut">
              <a:rPr lang="en-MY" smtClean="0"/>
              <a:t>19/2/2013</a:t>
            </a:fld>
            <a:endParaRPr lang="en-MY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MY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E40D37-5CE1-4A93-B980-08D4D1BB8CAC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A23119-64E1-4EA7-B9F4-3301DC9A1638}" type="datetimeFigureOut">
              <a:rPr lang="en-MY" smtClean="0"/>
              <a:t>19/2/2013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E40D37-5CE1-4A93-B980-08D4D1BB8CAC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A23119-64E1-4EA7-B9F4-3301DC9A1638}" type="datetimeFigureOut">
              <a:rPr lang="en-MY" smtClean="0"/>
              <a:t>19/2/2013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E40D37-5CE1-4A93-B980-08D4D1BB8CAC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A23119-64E1-4EA7-B9F4-3301DC9A1638}" type="datetimeFigureOut">
              <a:rPr lang="en-MY" smtClean="0"/>
              <a:t>19/2/2013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E40D37-5CE1-4A93-B980-08D4D1BB8CAC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A23119-64E1-4EA7-B9F4-3301DC9A1638}" type="datetimeFigureOut">
              <a:rPr lang="en-MY" smtClean="0"/>
              <a:t>19/2/2013</a:t>
            </a:fld>
            <a:endParaRPr lang="en-MY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MY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E40D37-5CE1-4A93-B980-08D4D1BB8CAC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A23119-64E1-4EA7-B9F4-3301DC9A1638}" type="datetimeFigureOut">
              <a:rPr lang="en-MY" smtClean="0"/>
              <a:t>19/2/2013</a:t>
            </a:fld>
            <a:endParaRPr lang="en-MY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MY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E40D37-5CE1-4A93-B980-08D4D1BB8CAC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A23119-64E1-4EA7-B9F4-3301DC9A1638}" type="datetimeFigureOut">
              <a:rPr lang="en-MY" smtClean="0"/>
              <a:t>19/2/2013</a:t>
            </a:fld>
            <a:endParaRPr lang="en-MY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E40D37-5CE1-4A93-B980-08D4D1BB8CAC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A23119-64E1-4EA7-B9F4-3301DC9A1638}" type="datetimeFigureOut">
              <a:rPr lang="en-MY" smtClean="0"/>
              <a:t>19/2/2013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E40D37-5CE1-4A93-B980-08D4D1BB8CAC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A23119-64E1-4EA7-B9F4-3301DC9A1638}" type="datetimeFigureOut">
              <a:rPr lang="en-MY" smtClean="0"/>
              <a:t>19/2/2013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E40D37-5CE1-4A93-B980-08D4D1BB8CAC}" type="slidenum">
              <a:rPr lang="en-MY" smtClean="0"/>
              <a:t>‹#›</a:t>
            </a:fld>
            <a:endParaRPr lang="en-MY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A23119-64E1-4EA7-B9F4-3301DC9A1638}" type="datetimeFigureOut">
              <a:rPr lang="en-MY" smtClean="0"/>
              <a:t>19/2/2013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E40D37-5CE1-4A93-B980-08D4D1BB8CAC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A23119-64E1-4EA7-B9F4-3301DC9A1638}" type="datetimeFigureOut">
              <a:rPr lang="en-MY" smtClean="0"/>
              <a:t>19/2/2013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E40D37-5CE1-4A93-B980-08D4D1BB8CAC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20A23119-64E1-4EA7-B9F4-3301DC9A1638}" type="datetimeFigureOut">
              <a:rPr lang="en-MY" smtClean="0"/>
              <a:t>19/2/2013</a:t>
            </a:fld>
            <a:endParaRPr lang="en-MY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MY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1E40D37-5CE1-4A93-B980-08D4D1BB8CAC}" type="slidenum">
              <a:rPr lang="en-MY" smtClean="0"/>
              <a:t>‹#›</a:t>
            </a:fld>
            <a:endParaRPr lang="en-M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34634"/>
            <a:ext cx="8808978" cy="660673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zh-CN" sz="5400" dirty="0" smtClean="0">
                <a:solidFill>
                  <a:schemeClr val="accent3">
                    <a:lumMod val="50000"/>
                  </a:schemeClr>
                </a:solidFill>
              </a:rPr>
              <a:t>《</a:t>
            </a:r>
            <a:r>
              <a:rPr lang="zh-CN" altLang="en-US" sz="5400" dirty="0" smtClean="0">
                <a:solidFill>
                  <a:schemeClr val="accent3">
                    <a:lumMod val="50000"/>
                  </a:schemeClr>
                </a:solidFill>
              </a:rPr>
              <a:t>出塞</a:t>
            </a:r>
            <a:r>
              <a:rPr lang="en-US" altLang="zh-CN" sz="5400" dirty="0" smtClean="0">
                <a:solidFill>
                  <a:schemeClr val="accent3">
                    <a:lumMod val="50000"/>
                  </a:schemeClr>
                </a:solidFill>
              </a:rPr>
              <a:t>》</a:t>
            </a:r>
            <a:r>
              <a:rPr lang="zh-CN" altLang="en-US" sz="5400" dirty="0" smtClean="0">
                <a:solidFill>
                  <a:schemeClr val="accent3">
                    <a:lumMod val="50000"/>
                  </a:schemeClr>
                </a:solidFill>
              </a:rPr>
              <a:t>王昌齡</a:t>
            </a:r>
            <a:endParaRPr lang="en-MY" sz="5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體裁：七言絕句</a:t>
            </a:r>
            <a:endParaRPr lang="en-MY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5867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400" dirty="0" smtClean="0"/>
              <a:t>作者簡介</a:t>
            </a:r>
            <a:endParaRPr lang="en-MY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3600" dirty="0"/>
              <a:t>王昌</a:t>
            </a:r>
            <a:r>
              <a:rPr lang="zh-CN" altLang="en-US" sz="3600" dirty="0" smtClean="0"/>
              <a:t>齡（</a:t>
            </a:r>
            <a:r>
              <a:rPr lang="en-US" altLang="zh-CN" sz="3600" dirty="0" smtClean="0"/>
              <a:t>698-756</a:t>
            </a:r>
            <a:r>
              <a:rPr lang="zh-CN" altLang="en-US" sz="3600" dirty="0" smtClean="0"/>
              <a:t>）字少伯，長安（今陝西省西安市）人。</a:t>
            </a:r>
            <a:endParaRPr lang="en-US" altLang="zh-CN" sz="3600" dirty="0" smtClean="0"/>
          </a:p>
          <a:p>
            <a:r>
              <a:rPr lang="zh-CN" altLang="en-US" sz="3600" dirty="0"/>
              <a:t>開</a:t>
            </a:r>
            <a:r>
              <a:rPr lang="zh-CN" altLang="en-US" sz="3600" dirty="0" smtClean="0"/>
              <a:t>元十五年進士，曾任汜水尉。他的邊塞詩與王之渙、高適齊名，尤其擅長七言絕句，與李白並稱。有</a:t>
            </a:r>
            <a:r>
              <a:rPr lang="en-US" altLang="zh-CN" sz="3600" dirty="0" smtClean="0"/>
              <a:t>《</a:t>
            </a:r>
            <a:r>
              <a:rPr lang="zh-CN" altLang="en-US" sz="3600" dirty="0" smtClean="0"/>
              <a:t>王昌齡集</a:t>
            </a:r>
            <a:r>
              <a:rPr lang="en-US" altLang="zh-CN" sz="3600" dirty="0" smtClean="0"/>
              <a:t>》</a:t>
            </a:r>
            <a:r>
              <a:rPr lang="zh-CN" altLang="en-US" sz="3600" dirty="0" smtClean="0"/>
              <a:t>。</a:t>
            </a:r>
            <a:endParaRPr lang="en-MY" sz="3600" dirty="0"/>
          </a:p>
        </p:txBody>
      </p:sp>
    </p:spTree>
    <p:extLst>
      <p:ext uri="{BB962C8B-B14F-4D97-AF65-F5344CB8AC3E}">
        <p14:creationId xmlns:p14="http://schemas.microsoft.com/office/powerpoint/2010/main" val="3809444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400" dirty="0" smtClean="0"/>
              <a:t>主題思想</a:t>
            </a:r>
            <a:endParaRPr lang="en-MY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4400" dirty="0" smtClean="0"/>
              <a:t>通過邊塞環境的描寫，寄託了對守邊士卒的同情，同時借對李廣的懷念，譏諷邊將無能，致使邊患不斷，征人難返</a:t>
            </a:r>
            <a:r>
              <a:rPr lang="zh-CN" altLang="en-US" sz="4400" dirty="0"/>
              <a:t>。</a:t>
            </a:r>
            <a:endParaRPr lang="en-MY" sz="4400" dirty="0"/>
          </a:p>
        </p:txBody>
      </p:sp>
    </p:spTree>
    <p:extLst>
      <p:ext uri="{BB962C8B-B14F-4D97-AF65-F5344CB8AC3E}">
        <p14:creationId xmlns:p14="http://schemas.microsoft.com/office/powerpoint/2010/main" val="4240106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3600" dirty="0" smtClean="0"/>
              <a:t>三四句：</a:t>
            </a:r>
            <a:endParaRPr lang="en-US" altLang="zh-CN" sz="3600" dirty="0" smtClean="0"/>
          </a:p>
          <a:p>
            <a:pPr marL="0" indent="0">
              <a:buNone/>
            </a:pPr>
            <a:r>
              <a:rPr lang="zh-CN" altLang="en-US" sz="3600" dirty="0" smtClean="0"/>
              <a:t>邊關缺乏能征善戰的將領，所以戰士們長期不得回家。</a:t>
            </a:r>
            <a:endParaRPr lang="en-US" altLang="zh-CN" sz="3600" dirty="0" smtClean="0"/>
          </a:p>
          <a:p>
            <a:r>
              <a:rPr lang="zh-CN" altLang="en-US" sz="3600" dirty="0"/>
              <a:t>詩</a:t>
            </a:r>
            <a:r>
              <a:rPr lang="zh-CN" altLang="en-US" sz="3600" dirty="0" smtClean="0"/>
              <a:t>人一方面表現了對邊防戰士的同情，另一方面通過對李廣的懷念，表示了對當時邊將無能的批評。</a:t>
            </a:r>
            <a:endParaRPr lang="en-MY" sz="3600" dirty="0"/>
          </a:p>
        </p:txBody>
      </p:sp>
    </p:spTree>
    <p:extLst>
      <p:ext uri="{BB962C8B-B14F-4D97-AF65-F5344CB8AC3E}">
        <p14:creationId xmlns:p14="http://schemas.microsoft.com/office/powerpoint/2010/main" val="2748209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400" dirty="0" smtClean="0"/>
              <a:t>寫作特點</a:t>
            </a:r>
            <a:endParaRPr lang="en-MY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 smtClean="0"/>
              <a:t>通過寫景與引用歷史典故來抒情。</a:t>
            </a:r>
            <a:endParaRPr lang="en-US" altLang="zh-CN" sz="4000" dirty="0" smtClean="0"/>
          </a:p>
          <a:p>
            <a:r>
              <a:rPr lang="zh-CN" altLang="en-US" sz="4000" dirty="0"/>
              <a:t>先</a:t>
            </a:r>
            <a:r>
              <a:rPr lang="zh-CN" altLang="en-US" sz="4000" dirty="0" smtClean="0"/>
              <a:t>寫邊關夜景，用跨度很廣的時空概括了歷代的邊關戰士不斷，後用懷念名將李廣反襯當時候的邊將無能，含蓄表達對戌守邊關的士卒的同情。</a:t>
            </a:r>
            <a:endParaRPr lang="en-MY" sz="4000" dirty="0"/>
          </a:p>
        </p:txBody>
      </p:sp>
    </p:spTree>
    <p:extLst>
      <p:ext uri="{BB962C8B-B14F-4D97-AF65-F5344CB8AC3E}">
        <p14:creationId xmlns:p14="http://schemas.microsoft.com/office/powerpoint/2010/main" val="1067447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sz="4400" dirty="0"/>
              <a:t>讓我們來一起朗誦！</a:t>
            </a:r>
            <a:r>
              <a:rPr lang="en-MY" dirty="0"/>
              <a:t/>
            </a:r>
            <a:br>
              <a:rPr lang="en-MY" dirty="0"/>
            </a:br>
            <a:endParaRPr lang="en-MY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620688"/>
            <a:ext cx="6264696" cy="4206949"/>
          </a:xfrm>
        </p:spPr>
      </p:pic>
    </p:spTree>
    <p:extLst>
      <p:ext uri="{BB962C8B-B14F-4D97-AF65-F5344CB8AC3E}">
        <p14:creationId xmlns:p14="http://schemas.microsoft.com/office/powerpoint/2010/main" val="584226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235</TotalTime>
  <Words>311</Words>
  <Application>Microsoft Office PowerPoint</Application>
  <PresentationFormat>On-screen Show (4:3)</PresentationFormat>
  <Paragraphs>14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Aspect</vt:lpstr>
      <vt:lpstr>《出塞》王昌齡</vt:lpstr>
      <vt:lpstr>作者簡介</vt:lpstr>
      <vt:lpstr>主題思想</vt:lpstr>
      <vt:lpstr>PowerPoint Presentation</vt:lpstr>
      <vt:lpstr>寫作特點</vt:lpstr>
      <vt:lpstr>讓我們來一起朗誦！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yan</dc:creator>
  <cp:lastModifiedBy>yan</cp:lastModifiedBy>
  <cp:revision>6</cp:revision>
  <dcterms:created xsi:type="dcterms:W3CDTF">2013-01-03T09:37:49Z</dcterms:created>
  <dcterms:modified xsi:type="dcterms:W3CDTF">2013-02-18T23:37:47Z</dcterms:modified>
</cp:coreProperties>
</file>