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86995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43600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86665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49567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99183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63507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23708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83326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60020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58745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8239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68DAB-6E76-4FF5-887F-AB1714FB2737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8AC1F-4547-465C-A879-9E8EA6ADB065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3260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6600" dirty="0" smtClean="0">
                <a:latin typeface="隶书" pitchFamily="49" charset="-122"/>
                <a:ea typeface="隶书" pitchFamily="49" charset="-122"/>
              </a:rPr>
              <a:t>敬重卑微</a:t>
            </a:r>
            <a:endParaRPr lang="en-MY" sz="6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988840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4400" b="1" dirty="0"/>
              <a:t>栖云</a:t>
            </a:r>
            <a:endParaRPr lang="en-MY" sz="4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16832"/>
            <a:ext cx="3420392" cy="4831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29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文体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7200" dirty="0" smtClean="0">
                <a:latin typeface="隶书" pitchFamily="49" charset="-122"/>
                <a:ea typeface="隶书" pitchFamily="49" charset="-122"/>
              </a:rPr>
              <a:t>议论性散文</a:t>
            </a:r>
            <a:endParaRPr lang="en-MY" sz="7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175" b="89940" l="9974" r="840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18" y="4146701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36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主题思想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提倡敬重卑微，不管地位如何卑微，体力如何单薄，只要精神是伟大而坚强的，就有了威严和挑战的力量。</a:t>
            </a:r>
            <a:endParaRPr lang="en-MY" sz="44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0" y="3787296"/>
            <a:ext cx="2160240" cy="305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869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课文分析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>
            <a:normAutofit/>
          </a:bodyPr>
          <a:lstStyle/>
          <a:p>
            <a:r>
              <a:rPr lang="zh-CN" altLang="en-US" sz="4400" b="1" dirty="0" smtClean="0"/>
              <a:t>描写、记叙一篇文章中关于蚂蚁生活的记载以及在危难时的表现。</a:t>
            </a:r>
            <a:endParaRPr lang="en-MY" sz="4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1988840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第一意义段（第</a:t>
            </a:r>
            <a:r>
              <a:rPr lang="en-US" altLang="zh-CN" sz="4000" dirty="0" smtClean="0">
                <a:latin typeface="黑体" pitchFamily="49" charset="-122"/>
                <a:ea typeface="黑体" pitchFamily="49" charset="-122"/>
              </a:rPr>
              <a:t>1-2</a:t>
            </a:r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自然段）</a:t>
            </a:r>
            <a:endParaRPr lang="en-MY" sz="40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4974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第二意义段（第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3-4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自然段）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赞颂蚂蚁。</a:t>
            </a:r>
            <a:endParaRPr lang="en-US" altLang="zh-CN" sz="5400" b="1" dirty="0" smtClean="0"/>
          </a:p>
          <a:p>
            <a:r>
              <a:rPr lang="zh-CN" altLang="en-US" sz="5400" b="1" dirty="0" smtClean="0"/>
              <a:t>赞颂蚂蚁的智慧和牺牲精神。</a:t>
            </a:r>
            <a:endParaRPr lang="en-MY" sz="5400" b="1" dirty="0"/>
          </a:p>
        </p:txBody>
      </p:sp>
    </p:spTree>
    <p:extLst>
      <p:ext uri="{BB962C8B-B14F-4D97-AF65-F5344CB8AC3E}">
        <p14:creationId xmlns:p14="http://schemas.microsoft.com/office/powerpoint/2010/main" val="3146085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第三意义段（第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5-7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自然段）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400" b="1" dirty="0" smtClean="0"/>
              <a:t>阐述做人的道理：</a:t>
            </a:r>
            <a:endParaRPr lang="en-US" altLang="zh-CN" sz="4400" b="1" dirty="0" smtClean="0"/>
          </a:p>
          <a:p>
            <a:pPr marL="0" indent="0" algn="ctr">
              <a:buNone/>
            </a:pPr>
            <a:r>
              <a:rPr lang="en-US" altLang="zh-CN" sz="4400" b="1" dirty="0" smtClean="0"/>
              <a:t>	</a:t>
            </a:r>
            <a:r>
              <a:rPr lang="zh-CN" altLang="en-US" sz="4400" b="1" dirty="0" smtClean="0"/>
              <a:t>不管地位如何卑微，体力如何单薄，只要精神是伟大而坚强的，就有了威严和挑战的力量。</a:t>
            </a:r>
            <a:endParaRPr lang="en-MY" sz="4400" b="1" dirty="0"/>
          </a:p>
        </p:txBody>
      </p:sp>
    </p:spTree>
    <p:extLst>
      <p:ext uri="{BB962C8B-B14F-4D97-AF65-F5344CB8AC3E}">
        <p14:creationId xmlns:p14="http://schemas.microsoft.com/office/powerpoint/2010/main" val="125240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写作特点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CN" sz="4000" b="1" dirty="0" smtClean="0"/>
              <a:t>1. </a:t>
            </a:r>
            <a:r>
              <a:rPr lang="zh-CN" altLang="en-US" sz="4000" b="1" dirty="0" smtClean="0"/>
              <a:t>叙事、议论和抒情结合。以故事先行，引起抒情和深刻的议论。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2.</a:t>
            </a:r>
            <a:r>
              <a:rPr lang="zh-CN" altLang="en-US" sz="4000" b="1" dirty="0" smtClean="0"/>
              <a:t>表达的思想深度越来越深刻，赞颂的情感表现越来越激烈。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3.</a:t>
            </a:r>
            <a:r>
              <a:rPr lang="zh-CN" altLang="en-US" sz="4000" b="1" dirty="0" smtClean="0"/>
              <a:t>层次和结构上表现为递进式。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2273307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itchFamily="49" charset="-122"/>
                <a:ea typeface="黑体" pitchFamily="49" charset="-122"/>
              </a:rPr>
              <a:t>练习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rmAutofit/>
          </a:bodyPr>
          <a:lstStyle/>
          <a:p>
            <a:r>
              <a:rPr lang="en-US" altLang="zh-CN" sz="4400" b="1" dirty="0" smtClean="0"/>
              <a:t>2. </a:t>
            </a:r>
            <a:r>
              <a:rPr lang="zh-CN" altLang="en-US" sz="4400" b="1" dirty="0" smtClean="0"/>
              <a:t>文章在哪些段落赞颂蚂蚁的精神？赞颂了蚂蚁的什么精神？</a:t>
            </a:r>
            <a:endParaRPr lang="en-MY" sz="4400" b="1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3068960"/>
            <a:ext cx="7848872" cy="32403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6" name="TextBox 5"/>
          <p:cNvSpPr txBox="1"/>
          <p:nvPr/>
        </p:nvSpPr>
        <p:spPr>
          <a:xfrm>
            <a:off x="1403648" y="3573016"/>
            <a:ext cx="68407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3</a:t>
            </a:r>
            <a:r>
              <a:rPr lang="zh-CN" altLang="en-US" sz="4000" b="1" dirty="0" smtClean="0"/>
              <a:t>、</a:t>
            </a:r>
            <a:r>
              <a:rPr lang="en-US" altLang="zh-CN" sz="4000" b="1" dirty="0" smtClean="0"/>
              <a:t>4</a:t>
            </a:r>
            <a:r>
              <a:rPr lang="zh-CN" altLang="en-US" sz="4000" b="1" dirty="0" smtClean="0"/>
              <a:t>自然段。</a:t>
            </a:r>
            <a:endParaRPr lang="en-US" altLang="zh-CN" sz="4000" b="1" dirty="0" smtClean="0"/>
          </a:p>
          <a:p>
            <a:r>
              <a:rPr lang="zh-CN" altLang="en-US" sz="4000" b="1" dirty="0"/>
              <a:t>赞</a:t>
            </a:r>
            <a:r>
              <a:rPr lang="zh-CN" altLang="en-US" sz="4000" b="1" dirty="0" smtClean="0"/>
              <a:t>颂蚂蚁的牺牲精神。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534762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3. 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本文章除了赞颂蚂蚁的精神外，还阐述那些做人的道理？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11560" y="2708920"/>
            <a:ext cx="7776864" cy="32403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5" name="TextBox 4"/>
          <p:cNvSpPr txBox="1"/>
          <p:nvPr/>
        </p:nvSpPr>
        <p:spPr>
          <a:xfrm>
            <a:off x="1187624" y="3140968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不管地位如何卑微，体力如何单薄，只要精神是伟大而坚强的，就有了威严和挑战的力量。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125880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351</Words>
  <Application>Microsoft Office PowerPoint</Application>
  <PresentationFormat>On-screen Show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敬重卑微</vt:lpstr>
      <vt:lpstr>文体</vt:lpstr>
      <vt:lpstr>主题思想</vt:lpstr>
      <vt:lpstr>课文分析</vt:lpstr>
      <vt:lpstr>第二意义段（第3-4自然段）</vt:lpstr>
      <vt:lpstr>第三意义段（第5-7自然段）</vt:lpstr>
      <vt:lpstr>写作特点</vt:lpstr>
      <vt:lpstr>练习</vt:lpstr>
      <vt:lpstr>3. 本文章除了赞颂蚂蚁的精神外，还阐述那些做人的道理？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</dc:creator>
  <cp:lastModifiedBy>yan</cp:lastModifiedBy>
  <cp:revision>6</cp:revision>
  <dcterms:created xsi:type="dcterms:W3CDTF">2013-03-27T08:11:28Z</dcterms:created>
  <dcterms:modified xsi:type="dcterms:W3CDTF">2013-03-27T15:48:30Z</dcterms:modified>
</cp:coreProperties>
</file>