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C79CB4-01E6-42F4-B3FE-D533C22D4491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9E34EA-37FA-4199-9962-32189091CC5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38285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E34EA-37FA-4199-9962-32189091CC50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28363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2303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40595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37628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38351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34716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5017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2358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4520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96086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44310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85661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4A9FF-5BAA-4E08-8426-4DA5BCD67932}" type="datetimeFigureOut">
              <a:rPr lang="en-MY" smtClean="0"/>
              <a:t>28/3/2013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AFE24-16D7-48F6-B6D4-64E322EC851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537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5400" dirty="0" smtClean="0">
                <a:latin typeface="黑体" pitchFamily="49" charset="-122"/>
                <a:ea typeface="黑体" pitchFamily="49" charset="-122"/>
              </a:rPr>
              <a:t>大地的开拓者</a:t>
            </a:r>
            <a:endParaRPr lang="en-MY" sz="5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3222460"/>
            <a:ext cx="6400800" cy="1752600"/>
          </a:xfrm>
        </p:spPr>
        <p:txBody>
          <a:bodyPr>
            <a:normAutofit/>
          </a:bodyPr>
          <a:lstStyle/>
          <a:p>
            <a:r>
              <a:rPr lang="zh-CN" altLang="en-US" sz="4000" b="1" dirty="0" smtClean="0"/>
              <a:t>赵振楠</a:t>
            </a:r>
            <a:endParaRPr lang="en-MY" sz="4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212976"/>
            <a:ext cx="3557534" cy="351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体裁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/>
          </a:bodyPr>
          <a:lstStyle/>
          <a:p>
            <a:pPr algn="ctr"/>
            <a:r>
              <a:rPr lang="zh-CN" altLang="en-US" sz="4800" dirty="0" smtClean="0">
                <a:latin typeface="隶书" pitchFamily="49" charset="-122"/>
                <a:ea typeface="隶书" pitchFamily="49" charset="-122"/>
              </a:rPr>
              <a:t>科学小品。</a:t>
            </a:r>
            <a:endParaRPr lang="en-US" altLang="zh-CN" sz="4800" dirty="0" smtClean="0"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lang="zh-CN" altLang="en-US" sz="4800" dirty="0" smtClean="0">
                <a:latin typeface="隶书" pitchFamily="49" charset="-122"/>
                <a:ea typeface="隶书" pitchFamily="49" charset="-122"/>
              </a:rPr>
              <a:t>以文艺手法介绍科学常识。</a:t>
            </a:r>
            <a:endParaRPr lang="en-MY" sz="4800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73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中心思想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>
            <a:normAutofit/>
          </a:bodyPr>
          <a:lstStyle/>
          <a:p>
            <a:r>
              <a:rPr lang="zh-CN" altLang="en-US" sz="4000" b="1" dirty="0" smtClean="0"/>
              <a:t>通过根的生态特征、根的核心部分（根端）各构成部分的功能，以及根与植物其他部分联系的说明，赞扬根“坚忍、认真、韧长、埋头苦干”的精神。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47804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80928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课文分析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/>
              <a:t>结构形式：总</a:t>
            </a:r>
            <a:r>
              <a:rPr lang="en-US" altLang="zh-CN" sz="4800" b="1" dirty="0" smtClean="0"/>
              <a:t>-</a:t>
            </a:r>
            <a:r>
              <a:rPr lang="zh-CN" altLang="en-US" sz="4800" b="1" dirty="0" smtClean="0"/>
              <a:t>分</a:t>
            </a:r>
            <a:r>
              <a:rPr lang="en-US" altLang="zh-CN" sz="4800" b="1" dirty="0" smtClean="0"/>
              <a:t>-</a:t>
            </a:r>
            <a:r>
              <a:rPr lang="zh-CN" altLang="en-US" sz="4800" b="1" dirty="0" smtClean="0"/>
              <a:t>总</a:t>
            </a:r>
            <a:endParaRPr lang="en-MY" sz="4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24944"/>
            <a:ext cx="2404915" cy="36139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21088"/>
            <a:ext cx="4307913" cy="246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58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b="1" dirty="0" smtClean="0"/>
              <a:t>第一意义段（第一自然段）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</p:spPr>
        <p:txBody>
          <a:bodyPr>
            <a:normAutofit/>
          </a:bodyPr>
          <a:lstStyle/>
          <a:p>
            <a:r>
              <a:rPr lang="zh-CN" altLang="en-US" sz="4000" b="1" dirty="0" smtClean="0"/>
              <a:t>赞颂根朴实无华、默默无闻地作出贡献的伟大品格。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50708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b="1" dirty="0" smtClean="0"/>
              <a:t>第二意义段（第</a:t>
            </a:r>
            <a:r>
              <a:rPr lang="en-US" altLang="zh-CN" b="1" dirty="0" smtClean="0"/>
              <a:t>2-4</a:t>
            </a:r>
            <a:r>
              <a:rPr lang="zh-CN" altLang="en-US" b="1" dirty="0" smtClean="0"/>
              <a:t>自然段）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2913187"/>
          </a:xfrm>
        </p:spPr>
        <p:txBody>
          <a:bodyPr>
            <a:normAutofit/>
          </a:bodyPr>
          <a:lstStyle/>
          <a:p>
            <a:r>
              <a:rPr lang="zh-CN" altLang="en-US" sz="4000" b="1" dirty="0" smtClean="0"/>
              <a:t>具体细致地向读者介绍了根的生态特征、根端的各构成部分的功能，以及根与植物其它部分的联系。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246269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第</a:t>
            </a:r>
            <a:r>
              <a:rPr lang="en-US" altLang="zh-CN" sz="4000" b="1" dirty="0" smtClean="0"/>
              <a:t>2</a:t>
            </a:r>
            <a:r>
              <a:rPr lang="zh-CN" altLang="en-US" sz="4000" b="1" dirty="0" smtClean="0"/>
              <a:t>自然段：介绍根（主根和侧根，以及侧根的侧根）生长的特殊形态。</a:t>
            </a:r>
            <a:endParaRPr lang="en-US" altLang="zh-CN" sz="4000" b="1" dirty="0" smtClean="0"/>
          </a:p>
          <a:p>
            <a:r>
              <a:rPr lang="zh-CN" altLang="en-US" sz="4000" b="1" dirty="0" smtClean="0"/>
              <a:t>第</a:t>
            </a:r>
            <a:r>
              <a:rPr lang="en-US" altLang="zh-CN" sz="4000" b="1" dirty="0" smtClean="0"/>
              <a:t>3</a:t>
            </a:r>
            <a:r>
              <a:rPr lang="zh-CN" altLang="en-US" sz="4000" b="1" dirty="0" smtClean="0"/>
              <a:t>自然段：侧重介绍根端的各部分构成及功能。</a:t>
            </a:r>
            <a:endParaRPr lang="en-US" altLang="zh-CN" sz="4000" b="1" dirty="0" smtClean="0"/>
          </a:p>
          <a:p>
            <a:r>
              <a:rPr lang="zh-CN" altLang="en-US" sz="4000" b="1" dirty="0" smtClean="0"/>
              <a:t>第</a:t>
            </a:r>
            <a:r>
              <a:rPr lang="en-US" altLang="zh-CN" sz="4000" b="1" dirty="0" smtClean="0"/>
              <a:t>4</a:t>
            </a:r>
            <a:r>
              <a:rPr lang="zh-CN" altLang="en-US" sz="4000" b="1" dirty="0" smtClean="0"/>
              <a:t>自然段：说明根是植物组织的一部分。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46062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b="1" dirty="0" smtClean="0"/>
              <a:t>第三意义段（第</a:t>
            </a:r>
            <a:r>
              <a:rPr lang="en-US" altLang="zh-CN" b="1" dirty="0" smtClean="0"/>
              <a:t>5-6</a:t>
            </a:r>
            <a:r>
              <a:rPr lang="zh-CN" altLang="en-US" b="1" dirty="0" smtClean="0"/>
              <a:t>自然段）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057203"/>
          </a:xfrm>
        </p:spPr>
        <p:txBody>
          <a:bodyPr>
            <a:normAutofit/>
          </a:bodyPr>
          <a:lstStyle/>
          <a:p>
            <a:r>
              <a:rPr lang="zh-CN" altLang="en-US" sz="4000" b="1" dirty="0" smtClean="0"/>
              <a:t>回应开头。</a:t>
            </a:r>
            <a:endParaRPr lang="en-US" altLang="zh-CN" sz="4000" b="1" dirty="0" smtClean="0"/>
          </a:p>
          <a:p>
            <a:r>
              <a:rPr lang="zh-CN" altLang="en-US" sz="4000" b="1" dirty="0"/>
              <a:t>再</a:t>
            </a:r>
            <a:r>
              <a:rPr lang="zh-CN" altLang="en-US" sz="4000" b="1" dirty="0" smtClean="0"/>
              <a:t>次赞颂“大地的开拓者”</a:t>
            </a:r>
            <a:r>
              <a:rPr lang="en-US" altLang="zh-CN" sz="4000" b="1" dirty="0" smtClean="0"/>
              <a:t>——</a:t>
            </a:r>
            <a:r>
              <a:rPr lang="zh-CN" altLang="en-US" sz="4000" b="1" dirty="0" smtClean="0"/>
              <a:t>根的高尚品格，表示自己向她学习的景仰之情。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33843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b="1" dirty="0" smtClean="0"/>
              <a:t>写作特点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 smtClean="0"/>
              <a:t>1. </a:t>
            </a:r>
            <a:r>
              <a:rPr lang="zh-CN" altLang="en-US" sz="4000" b="1" dirty="0"/>
              <a:t>富于</a:t>
            </a:r>
            <a:r>
              <a:rPr lang="zh-CN" altLang="en-US" sz="4000" b="1" dirty="0" smtClean="0"/>
              <a:t>抒情意味。本文借物寓意，借景抒情，使文章显得活泼有致。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2. </a:t>
            </a:r>
            <a:r>
              <a:rPr lang="zh-CN" altLang="en-US" sz="4000" b="1" dirty="0" smtClean="0"/>
              <a:t>文章预言新鲜生动，句子富有感情色彩。</a:t>
            </a:r>
            <a:endParaRPr lang="en-US" altLang="zh-CN" sz="4000" b="1" dirty="0" smtClean="0"/>
          </a:p>
          <a:p>
            <a:pPr marL="0" indent="0">
              <a:buNone/>
            </a:pPr>
            <a:r>
              <a:rPr lang="zh-CN" altLang="en-US" sz="4000" b="1" dirty="0"/>
              <a:t>拟人</a:t>
            </a:r>
            <a:r>
              <a:rPr lang="zh-CN" altLang="en-US" sz="4000" b="1" dirty="0" smtClean="0"/>
              <a:t>化的句子。</a:t>
            </a:r>
            <a:endParaRPr lang="en-US" altLang="zh-CN" sz="4000" b="1" dirty="0" smtClean="0"/>
          </a:p>
          <a:p>
            <a:pPr marL="0" indent="0">
              <a:buNone/>
            </a:pPr>
            <a:r>
              <a:rPr lang="en-US" altLang="zh-CN" sz="4000" b="1" dirty="0" smtClean="0"/>
              <a:t>3. </a:t>
            </a:r>
            <a:r>
              <a:rPr lang="zh-CN" altLang="en-US" sz="4000" b="1" dirty="0" smtClean="0"/>
              <a:t>词汇丰富多彩，使文章充满生气。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30335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练习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>
            <a:normAutofit/>
          </a:bodyPr>
          <a:lstStyle/>
          <a:p>
            <a:r>
              <a:rPr lang="en-US" altLang="zh-CN" sz="4400" b="1" dirty="0" smtClean="0"/>
              <a:t>3. </a:t>
            </a:r>
            <a:r>
              <a:rPr lang="zh-CN" altLang="en-US" sz="4400" b="1" dirty="0" smtClean="0"/>
              <a:t>为什么说根是“大地的开拓者”？</a:t>
            </a:r>
            <a:endParaRPr lang="en-MY" sz="44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657463" y="3140968"/>
            <a:ext cx="7704856" cy="36004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5" name="TextBox 4"/>
          <p:cNvSpPr txBox="1"/>
          <p:nvPr/>
        </p:nvSpPr>
        <p:spPr>
          <a:xfrm>
            <a:off x="971600" y="3501008"/>
            <a:ext cx="71287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根“不停顿地在土层中穿插，铺展开她纷繁的躯体”，也“常要避开碎石。探寻着水、肥，左冲右突、曲折迂回，寻找着空隙，乘虚夺路而下”，表现了在大地开拓之艰辛。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73393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499</Words>
  <Application>Microsoft Office PowerPoint</Application>
  <PresentationFormat>On-screen Show (4:3)</PresentationFormat>
  <Paragraphs>28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大地的开拓者</vt:lpstr>
      <vt:lpstr>体裁</vt:lpstr>
      <vt:lpstr>中心思想</vt:lpstr>
      <vt:lpstr>课文分析</vt:lpstr>
      <vt:lpstr>第一意义段（第一自然段）</vt:lpstr>
      <vt:lpstr>第二意义段（第2-4自然段）</vt:lpstr>
      <vt:lpstr>PowerPoint Presentation</vt:lpstr>
      <vt:lpstr>第三意义段（第5-6自然段）</vt:lpstr>
      <vt:lpstr>写作特点</vt:lpstr>
      <vt:lpstr>练习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大地的开拓者</dc:title>
  <dc:creator>yan</dc:creator>
  <cp:lastModifiedBy>yan</cp:lastModifiedBy>
  <cp:revision>8</cp:revision>
  <dcterms:created xsi:type="dcterms:W3CDTF">2013-03-28T11:29:10Z</dcterms:created>
  <dcterms:modified xsi:type="dcterms:W3CDTF">2013-03-28T13:02:15Z</dcterms:modified>
</cp:coreProperties>
</file>