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65" autoAdjust="0"/>
    <p:restoredTop sz="94600" autoAdjust="0"/>
  </p:normalViewPr>
  <p:slideViewPr>
    <p:cSldViewPr>
      <p:cViewPr varScale="1">
        <p:scale>
          <a:sx n="66" d="100"/>
          <a:sy n="66" d="100"/>
        </p:scale>
        <p:origin x="-150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0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05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448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50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35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032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08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185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9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473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21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10FE89-A417-4C45-88F1-18B58E11B04C}" type="datetimeFigureOut">
              <a:rPr lang="en-US" smtClean="0"/>
              <a:t>6/23/2013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62679-F3C9-4F9F-A5B7-E3A481E33A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08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img1.gtimg.com/0/93/9375/937516_1200x1000_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030" y="0"/>
            <a:ext cx="91730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7937"/>
            <a:ext cx="525780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二月</a:t>
            </a:r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兰</a:t>
            </a:r>
            <a:endParaRPr lang="en-US" altLang="zh-CN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白</a:t>
            </a:r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丁香</a:t>
            </a:r>
            <a:endParaRPr lang="en-US" altLang="zh-CN" sz="5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r>
              <a:rPr lang="zh-CN" alt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杏</a:t>
            </a:r>
            <a:r>
              <a:rPr lang="zh-CN" altLang="en-US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花</a:t>
            </a:r>
            <a:endParaRPr lang="en-US" altLang="zh-CN" sz="5400" b="1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AutoShape 2" descr="data:image/jpeg;base64,/9j/4AAQSkZJRgABAQAAAQABAAD/2wCEAAkGBhMSERUUExQVFRUVGRoYFxgYGBwYHRobGBgaGBwaGBgYHCYeGBskGhgcHy8gIygpLCwsGB8xNTAqNSYrLCkBCQoKDgwOGg8PGiwlHyQsKS8vLy0qMSwtLS8sLCwsLCwqLywsLCwsLCwsLCwsLywsLCosLCwsKSwsKSwsLCwsLP/AABEIAMcA/QMBIgACEQEDEQH/xAAbAAACAwEBAQAAAAAAAAAAAAAEBQIDBgEAB//EAD4QAAECBAMGBAUCBAYDAAMAAAECEQADITEEEkEFIlFhcYEGE5GhMrHB0fBC4SNSYvEHFBUzcpKCosIWU9L/xAAbAQACAwEBAQAAAAAAAAAAAAAABAIDBQYBB//EADQRAAEDAwIEBAUEAQUBAAAAAAEAAgMEESESMQUTQXEiUWHwFIGRscEVIzKh4TNSwtHxBv/aAAwDAQACEQMRAD8A+vmKcSvdPIR4zg7RRjphAABAJoHpr9o4VjTsmCUn2hKGVahlZRN6mldbig9YRTMOA6nZtDwen94d47EBSSlJACetxT6wlnLFCQSHSK6i59XEbMFwEuUmnSxUj4RQB9bns/ygSdLSQSpjwbi+vakMsZLSCeA5i9HbjrSBloCiWcNUHu2n5SNaNygUqmYR0uKjMRXmIrOHcJFHzVPF6CvL/wCjBqQyL2JBHUN7UgeQN5nvrwAf6sYca5RQlmFQKP0/PlHMSnMosCxNByQAT7QwlIGZaVMAQXIL3ILj094oXMynMOFeSmYg8bP3i4OQoCfcAUDFmpep7vEcz5idahrVyjtoe0dkrAJqSCWHqHJHCkeng1SK1FeT/v7comChQlfG1GuT+cy1IIxOESCoAVBpyHMP37c4rXOADAWUKcKH87QTNKl5iVOoJABbgGb2d+seoQiwzjgG6Mp/Rm51gnCjIFOBYMrhw6N66QMmVroX/wDYaaUPCCkzCVb1HuLXHtUwIU8NQKe4tzckF+P7QRKmJCUhjVIfUOWBb0HrFclYy71KqB1pf2I9zBWHlJKQeD6c3+ntAhDShcJp8V20D366R3Baq1yqpzo/zi+TJyzANCdLtlPvaISMMAoJb4gWrrWnoIEKQlJCkAmynJvZz3ufWB1EFGpAZR/8lMA+lH9ImUkoJYhzTTdIJpxtE5WEByk0GVOtCwarav8AOBCiVbi1GilNkag+NyPlFCwTnYFgGGnw6H5xdPASrLQhB+R4aj7RLMrJlF1FRPdHrqYEIOallA3BUw7ED6xZjUfwVVLpKQRp8JHs49YkvIpSEB93O54kEq+QEeRLzqWKMC7ccuWnoCe0CENPWMh3Soh+1yGawcE9BBWCllykkZklvR5p9wKxROQpCFVHwotzOZ+1QYpmpACiHdTEE0pUu3NI94EKkTVMogvnoRZyQwF6s4iEvEsjKzuCehKhXqwA9IIyFADGhFqEu5sO2sDqfdZxqRUWD+lHgQiMcGQhRDOzcMqXIA/NOUBbVmlRS+iQAeNy/oYvUsZN+oanGmYdqmKp0zRI+E5XYl8oApSnHvAhfWpeMLNcX5guf/5iWM2hZy4sPY24UPtCdGNy5CKhizagqLg6XPvEZs8KNbF6CjEPT0/OHICCxV10cueCSQeAbmEiluXyhQudmURx06WETCnJDgO7kcBwGvCKsROdQUouTTnQ6c/zWGY2ALwqqSU+YMwetRoesQmSSHLB94AdFa8gI44A7m9a3Pt6tyj0wlTFSqZSaHnlu/J+8OMwo2SyVLAY3ckkX+EO/T7QL5QyuTqw9gX4XgwSgygVM2l6FnryYRGaN0JuEkueZKXPFnaGmlQQ3lHOsDStjbXmKRSJNS45/QwUreWCHYJY8aO5IjkkBS1KdvsaUFuAi4GyELLw4CVuKhm5CrkA61HpFakFgSXrUXo7GulfmIMnJLqdwVUZuH6W4vpyiKQSyKNYEsdXB/8AYv1iy6ENQkl6l6cyGHvHVrVRi2ZvZ3tHVYPLdv7C45RPySWSQAxLdCa+hiwFCnM/3LUCWHAggM3q8cxQZW640Fas3zcRYuWak0bLRv5SBw4QQJLjMTVAfj+sj87RJCHlSS5QasTQV0OvVQ9YLlFRCT/M6b8XEUyrqUwD17n5VTBU2WHdNAS4H/E1gQoCYKXBAb2L/L3i7Icwzfpa3UWA/pc94oxEvKCSavR+AppzizOVrSXDgJF7gJyg9XgQhFKISwq1A2gIP3i/BzSHzVZaR6k/JnaL3AagdRJf1BDfl4Gkpc5Xo4JLW1r3f0gQuf5hpmdTF0qDdQfv845m3jlNVJN9LetHjq05ilyAKqoLBnESVPCQ4qCCG1t8oEKlCigEkMBm67ztUas0VKXlIUXAOav/ABNK9gO8WzFGYkpq5UPdrDWO7bllJQHBHln50+kCFXj5hJCSwdAB7uAByDB2pEcRPIzKIHwhPyTp0eKlYl1HMmgTuvo6yR9ol5b5AagsOVwHpWBCFVMHmAO9idQTVRvxdu8RUuYSR/8AsCUjpc9IIWkIAWKFRY8QS9n0tWK5kp1ggsgK3laDMopDD/iIEIaYQoAAtvHSraV/KmLpe1vKSAgVc5qkOaVpr9hFsvZynQls2ZZUAKqUmhoBplr68I9isCgGqCK0r/Sl/d4ELSnaDqdgKV4O1/q0WT5wTMUAoEaFuWvvCpBctZXA9B94KkkMqtadqF/znGMY1ZdMcEQVEq048KqNr+8C4vKVE/DwSKMKlrRQiYQ+pFA5blbXhEZhVW3EcwxOgiOjKCrELGQijOBzBNXpe3vHMtCTxZ3Zszvzs/pFqJmaWARRKi3VvsIF88eWX0t1Iv8AX1iwCyiVVKoovoPnURGeQSSQAFO1XINC7jsIIlKyqbK/w6O2lD1imctJSwDG1q1L/SLlFQxEnKpScySWDMCaklPTme0SQoZaCtCXrq5BD8TQxBEpw5Y2FGelzyb8tEJhLlYL6V6AD80aLQhWYmec4ILgh2pdzTh+GB8Oiwu9AbULnXhSsMMPsmYtT0HNR7OAH9YmvYEyW5YLKUHKxqb6G9Dpwi4NNtkp8bT6tGsX7pTPBCgFAEpFdX0ryYiL0BSQa3DOCNRmNe8Rxsv+I9SWAqK1ejco6iYCACTew536MwiTWlxsEw57Wt1E4VuFzmpIKU0U5oWrR79IhJlE7mZtCeDK14uS4gvDyCZqEAWdPV7vXnBuDwJImII30jdBpYu2nO9qmNR9GGsuDlYkXFtUlnDw9EoUmha496txrf2gmbPBKUqowNv6mP1rFeOweXIQaqzP2p3rrFUxeZSFm9AQzcfzuIRc0tNitpkjZG6mnCMnT0qKRlLZa8y4+sV4iZlW6eRFOA6R7FzS4CQ937UHQsmKpqFGW4oHZv8Atryga0uOkL172xtLnbBcznPQAsjrdtO/qBEMqgrKzMR7tfiav3iuSC5LmtBoL0AhyiStcrmgs12BLnvSHpaExs1XysuPibZJdAGEoX8QDigUPUAfIk9oulpBTmFMoOoJJDEdnjycG8sKYNYgXJIPo4+Q4wTj5lC3w1SC2rJp0jPWugpuGCVICTV3PoST0DWiG0MQvOpSg7IABZ2fKHHYe8SXNAW41sHsyW+d+kS2lIIUsOCMoHXJT3J1gQli1blP0JrxJc1P/b5RYia4SlDkpF7MS9zawjs6X5YUk1JS/C4c+7RVLk0UoG6mFORJbsSIEKM5X6SPgyu51ao/7LHYRzEJbLUbynYUoCAH5N6Vi3DSkrAdWV1KKnr8KQRTmYFmpIBSf5RbqCPUkQIWhkzEeclYBBDANaoU/oloWzpILqmTCh1EAAagJJ1Fipo9NxLfCqj8K7yACfY9YrxOImn4gLk7wD1CTryaPEIgTyV3fvyA/aCFTGIbRjXVifxoVpW8Fyw7DiGfrb85Qo5q9BRSZqia1zOALn9v7wQkuBUUNe1X5a94CUGIq5r6tEkPx0+8VFqLo2XOqz7j19w/vaISlBsrMCpyeTM37RXIXoadmZzryrDjYGy5eImFC5nlq/SG+IWoaB27xB1mi5VgAKXT0qStJD5aAHQlIT9xA+JQSCdHpzc3PCgvG8xHgAFICZjs/wAQa4GoNKjhrGX274WmYcAlJIdswqnk50o7xFkrXbLwsSeUoOwFHLi5HOnKv5QnZ0sTJugu4LNlYvU2sw6xUvDKBIAIZnF6Gnc/eDNjMlaQSz0JAehHB7gtDTbJOqJbC8jex+ydYSUSml4YYL+InJQm6eIY1FfaBtg4vIsg2Y/ntDGagSphmBOZLZgQdVNpwBf15RcJullwVLTtI5l+tneg88JBtXZ4VUB1aKNCpuNfiGh/ZksmUPNBADZgR0e30jZ4nCidM3SEhYzB6BxcDnGXx8opmJP8xB7ux96xp0xY0nzIV7p5tPLJu25t7+yIwCR/nUmjBY5WLgMeGjw6GCy4wByauxLsK0e5u3aFz5cSCUZRQgAuDzFnD1jSYuUBOStxvFzxsHc8KWMTmlOodk3TM1NPmHBLdseHSorCQKjOn/kKKFtR8xwjJYrDGWpL5hmIJcdi/f6R9hVJBY8DGM8bbMHllYFlgm7kKZx6pEI8/W3Sei6KOAwP1NODusbiSouGGag9qU7xKaN0JcVdRu40yl/XWDESmVvpIKh8JOQ1T/MdHHpSO4TDg7x9G0Av7e0aVLHy/G7dY/Eq3nftx7BCkEBmBPTtfT94YYaStMhyCBvqJFahkgU6mJTpaVEUDvZjb+Z2qNI2adkJ8jy8wLpAzCvWvWJVNQA23mqeGwF8hd5L5yqfkAZiAKDSr1PA68u0CYvFKJFN0KPJ3JYc6CNBtzw+mUNyaVcsvBxxrfhCbF4NYYhJSEgVUQl/XrCEdPJJlq6J9dDGdLjlCSX3AoVSWIIs5rWKtoTE+ap90En/AOvlSCpYAdgSWe+YOzOd0dhzrFH+WSVFUwKNCoVuokX4Xdo8kgkj/kFZFVRS/wASqUTSVqBDlScoBqz0PdtYrxaVygiuqiADXeKh9ImlOU57uosC+gCiXfmB3js1OZaVZi4CiNDu8H4uT0ilMqrEqCUi/wDMoWupVA1gzf8AaKfKzpzfqJSABy4/K+hiOJmeYvL8QQkB7US1fSCPOdbJsLAaVeBCsThssubT4fhc1JVkDtqAgE/+UVBJnE5lEMXoH+LjUcI5MnlRIdnDdcwIp2gfCY9UsFtSXsbddK/OBCJkTKEClGPqDFkhyeAasDoBD+8WsQQO3zpFLghFyQXBN0seoBe3eLCGPN3FOPLvAiTvVP4/7R9B8JYPCzJdEpVMuoLYmmqX/TrTjGbW1Bpo9egu9ArY26lkZJZ3DsXrajfb3MQKgVl3fTRtR2/aPrIwSFbqkJ6FIatDpqKQFO8I4ZZLywlRrmSSLWpYdGjMh4u2QeJhCsMZCV+G/GpdMueQ2UNM1s2/xqLxtjUVjHY7wGlTeXMKWsCHFOOvvF+ycRiMK0ucPMkgABaaqT1T8RS/Kl+UWGqgJsDb0K9DSitq+EJcwqmSwEzDdycqqvUC2tuJo9YxKsErDzfLmIyqclJYbwBIcH9/3+pyZoUkKSQpJsRV+8U7Q2YicgpWHB11D6g6Q/BUGM3CSrKRtTGWEkdlhVS8ynDOqrDgbs9iDpD3BKUpCszMQ9mZ3BbSrQIjYypByrOcJcoIHxpf4TwULt04Qfgt1r5Ta9L0PKJmUE281y8FC6nlIcf8+qow+DzScoLqlqo/L6RnfGWEKTmFmB7kFz6iNds7CGVNWklwqoB0YNCLxrJPkv1zJOmVQZurv3h6llOsBE9KBDqtYj8Y/KXTJRUJM4ABKwGrch+wqDSjxp8SCVS1Uyt6nl+cYxOw8QVSCjM5kLTMyqNClRqG0rr/AFRqsZNCfLy2c9tQKRoPubDuowFrA49lqP8AMDL2jP8AibFJJSksQWJS7Gin3aM9/SCJmI3GYPYvW6mofqOEK9t7UylX8JJUwCZlHAatxQ9IXhj8WFp1VR+0c2Wbx6wS7f0gFTs1B+UF+EH4NflperkKFn40cOOkUjApQpBVvBWXVgygS9DVjrFmJnOcqC6SxKXIAIcMQbkO1ND6ahdqAaNlzzGFhL3bprsjBpICyBR6UI017fjmHeLWAlKbZj7D+8L9moyoFG4jtw/NYrxM8kZg5G6P+AVbnXjCDgXPW9ERFFgZKA2lMrujM1Coig4PoSH6ctSlxeGzLKnKhoVXU3LhDuXNHwAHi2hLPXR6ekRkYYJmEu5FiKDi44fWsPRyaFmSRmU3B6pJiMOtJykZTcgaNWvP0uIL2eEqkrTMYpAzc3S5pppe5iGPlKVMISWd3axqKPqX/KR6fhjKw6mYEpKQ+pIP9/tFz3ao7HcqNNeObV0Cyipw3rkZSC/FStG6QPPmPMBJ3cpbRswJanpBCtnrSM5Dgu7Cgy8f+wMC7Qks4BoN3pQfY+kY7mlpsQuva8PF2m6rwKFkEBwFZXbmR937RQkKCl3omrcmHzLQXg8SQivwmYlx0H2ECFWUqSguFsDzqC3rEVNWz5Bq1VUJa2/UDkwI9YskpSlKTMQGUkFNWpUPA+ImqDuWJO8OJL16MwiZx4KElYCjUAHQUrQ6l/SBCvSr4hr+8Slqah69vpEVBgIJ2bhFTlpQkOSQAH+ugit5AFyvQLrwHM9Inh8QoEKSSFA0ILEdCPysabCeAZyyf4kpKSzmt60AbTjGjwH+HUtAGaZ5hFnSw9HLxmyVkRaSzxegVwYQcr3hzxVNmDLNlEpDDPZw1yFfFxpD44jezJqIpXsEpG4QTwNB9Ypmyp0tX+0VIA+NJc2f4L8o46tjrZXXZHpAyLEX9+iaZoHVO5aswcR5UsKoRX8tCeVtRKcrkyyoOAsZSRwrTtDiTPCx+e0N0s4mHKmbZ3UEYPZQc22QqTLMv4ajURfKxIVyPCJj1imdhQbUMXGGWDx0+W/7T/xKjcHdXLQCGIhLi8AsKZNE3B4EF6wwRiFJooU4wSSCOIMOU9THUt8nDcHBCWqKcP3SHaGILomMxluF6ggj7wH4tQJmHKhwPoQ//wAiCMcnynSqoUCxOv7xl17ZV5JQplJG786PxZ43KQgkOJsuYrJ3N1REE39NiEh2OlUqcKMialSHpXMWHTeAvGlQtxKKiRvCjF7cToza6xkZ8gujKpiveRo7O17VGvKG2D20ZqdzKEpUoudSRmZuJa/3jZ50d8O9lZ3Jktcha/EYkBIc0ep4Ac+sZPbG1ytLcSXpclRPHnA+J2kpQDqBAuAoU3mDgcSD6QFipwCkg2uCNQKUr+94tgMNsEXuVKbnPIwbWBTWRP8AKKSMqsinBD1ANiDVmFtCYLwJEyapQGUEuOXUtyPciEyJgNNVU6a2v/eC5c8ACuUAFlJDuXJAIJvp0hktBGN0mx7gRfa97LQnEFRCU11IHD8+vCJ4qc4SlJYnm1WseT1azv2V4DEKQkq1VQAX6DlFyVElSAQsKIYsxFrNx4cQbQq5lj2WkybU3O59/wBokS8gfXLo+mo58uMDzJqlqKUgsLGocEgu5qLOAbRfJkk1W7B+VQDfQWPyi6YspGZKU5TrZn4C5alNeMeCwPmrhE5+Bj06r05AQr4WdgBWpOjk1Lv+CFOLM1aiMuROY5msONXYmnHgILxmLKWMveUzEqvWwSDbp0gGXhlTA6lHmFboHQDpyeLYzp8RW1BwGeoF3eFqqkYpKd1a1kioS7io/UOn1q8Ip65k2YVowlCSd5KsqmB3lV4mwGsPJWPlpCv4lAATlpQMGLUN/f0qnbblKQhKJSphANVUNS1TVx3b0izmNvlt+66WD/5sRjS0n33S+Rs8k/x5ctKVKSaJUhqspgmhcn3MKtpbNTJxACCVoooaGtge5AeNThcUopZSES3NA6n9rQt2/gUZROS5Y5VDMzGqkkf9TTi1BClSQRcC3ZeVPDTTsuDdZLIQQCkO4NbMWbk33iK5amACXbUB+X0MXzJeZ1UDBKWdvykdwi2BIsaen94TWQilgM44w78OyGeYVsAWKWopmJB5W0hEGhvskoMpQVMCS75TQFtX58OUZvE9ZpyGfa6ugtryvoOzNtIpuhv6CB/6mH+G2pLIqopPMR8twLpDu4FiOEO8FtNY1J/NY4Xmy058Nj3WqYWvX0SXPeyknpFwMY6Tjnv7Qxk7SWLLPesMw8bDT+40/I3+6pdSHoU+mykqDKAI4GAzslILoKktUAFh3FiOsDy9snUA+0XI20n+U9jDpr6Co/1DnsQf6VRhlbsETLnkfGG56d4vEBp2vLPH0/eJy5yf0qAH8pp6cIuiqIhhsgd87H8X+/dVua4bhW4iSFJYwmTjFSyQkhbXAPZ25GDdqbQMtPwqU9Cwdu3B6dxCDZaysCuYkl1ZQlz+oEDoDcwhXaXSh7MOHUK6JhIzsr9qIK0rfKsFlAFhl6vfWsI5zIUmSGC1AmWpmBFwD/MoFw9IO2/tbyZoAl7x1Z0Kl/qBTooAv2JraPn20vEsxSgiX+glKSS7KzEhuFLEPQXLmHYaZ8j7e97qLodQxi6p2/jCZSVghS0r8suKqDkA9aCFWytqFAWl6l8tgxyqDvyLDvC+ZtCYorExSlMlRZ3BbNa1CXrephSnEHMAmoDBmy1YcCRUvWOrjfoaAVljgzMtLv6WkO3lAOtspagSL1d9WfnR4Yy9syh8O/ldwHZIHwuT3ArGPxSkpmApfUsoGjkjKdSRZ/lBJUlmSzCpJDEuQGemvz6xZzQd1XJwXF2H8Ld4DaAWd4jMA7g1p+mtmADNV+kFTFEpSqqk7xBN3dzm584weDxfkzQsHKAoPrlci3Nq9o+l7MkoVLGdCsk7flLUwIoDUJPwnMfnwMePn+HAe046+/okG8NkqXmMj57dev8Af1VCtoOzsGIpoLXHPWC/9US6jKQA5uXypsABRzalB3gDxVg5YlmYm26FVOVNTVJN0kg7z1MLtn4nzFJSlbvQzLEABt0WBNd41LmNuF0c0IlHXoo0vA6l05j6Drbp6Jz/AK0G3nURUJNACDok0DcS56R1eOIUlU05Q+Y1Zks4ygC5PFvrCSfNEuapMkOXoz9xevWOY0jMkzFOWBUku/QNb8vA7Ts1fSeH8DhpwCRkj5ovG7ddSvLD8zWg1AizD4GYtH8QnMRmTUMzMLWv7wvlY/yy8tLkh3JcgfO3OBUbQXStqgUEVOHQLoW0502jAHfdN8LgkS1KSVIJKRR6jRqULuI7M2mlByJSAUkprUAvXs8A7PnJKlLmXo3M0504xViVOnM4OdZLkWbT3jzrlHJu+zzdX4/GPNGUnKGpVnpwvGik+GRPlAT1KClKzAWyjglxletXHeM1s5YRMClAgio6/wBoZyPEykzUDOohVqhqkgZqO2vpHj2Fwska+EvZoZsB9VntsbLVImqRMDKSKEndb9J5394VHdZ6uAaE0fjzjX+IdpHEqCFBzLSQ4BAU6nAI0+GnWMhMkroyXo1Bapvz+jRnkWNlwdRGGPLUykjeY9I4hTE/jRxMwvU/3i3yyVsA5Oguew1jwkDJVCL2UZql5ZVSbgszAavSNtK2YQAxBLV0ry5RTsHY4koApnVVR+nQPGlwslAqov8AKOEry+vm/ZADRi56rVha6NuUll4VWax4QZJwq9Eq9DD2VPQDupHWCf8ANKbdS/tFbeCgjxv+gV/xDhs1KZGBW9UH3g6ThATVBp+d4KOMylllIPB4vlzgTd3tDsHCoIzvfuAlnzPObIZGESLAdxHpklJoU+lINcR2HzQx2tYW7Jfmnqsb4jxS5aSEKzAMQk0Lggs5pUawm2ZtxQSpNVA0AfMQTUFyxDWjdbZxiES1EhC1AUSpi9bRlZmx5WLPmSk5ZoO9LKt1v5kimrdOEZMtIGPLGuueg9PL/C1Kd7Sy72481fj8EjEIYMlRbKrjldSUqI/qpmFaevyPavhjFYaYvOg5M1FJfK532SrUsfY8I+lLwM/B/wC6pLEKZKA6VHQZjUFr05xDD+I3+I5HygAF3FqpHWL4KuSmdpcLlWCnLssyF8iaaqV5YlTFE1RlSVZqb1g5YFL8KQTsr/DnGz1pSJaku+YrBQAQHYhVXrw4x9HR4gUiWlMuuQulNAEBgnKVWDVivEeIfLVTMV3ygMbBg4Ngw7MIdPFHOw1qmKKTzCwv/wCDzpMxCJ0tSsy2ZKwlKnScpzn4WN9OhpBeF/w+xFVKyJUxIS+ZQIOUpZIYGzaGNPtTxcvIsKSlSlsKAqyqawASWIBe47mMxP8AEk5eX9DCqkukumjKNzx/GjRhc+Ztwmo6MkeIhH4DwlLlH+MgqAQVGWElWVQoc+oANaOPrpJc5YXKTIQSlKQpBABQE5WY2sQmhP3jDp2grKWUSZo32UbGwJudXH9TcDEJuKWGckMA3IXDcIb+H1m79h0WhFw5tr3AW02r4bmLH8aawU4UmtCXLpTmZNGo9n79wvh3DpGUz5rAiwAS/QnhT+8ZTD+IJiXGYqS3wqOYO1DWo7Q4wniGXOypW8lqPVSXJck6hzD8Tw1ugGy8kppY9j8wB/6tHN2FhUAFKlAMSooIJIIDFTg6vwivCeDJM5RWMQ4Ay0QHCmI3wSfbhGWnTJktSiFFkl0kAqChyVoGYxDZniUyJgnJIUVAhaagE6H0rF+l1sFVNjn0nRIb+/NMMR4SXKWEzDcFikO4FKdY5K2ajdCwvduw150jb7A8TonFLFwp1JBDlJFCOFCfRQgLbmx0rxCZ6Xdg6QwBP9RLOWYM8REhvZwXjOIS69E2MbrJ4jZqVzCUkITR3IDEk0qG0tWkTnYNKZQfK6VKTvHUjizc40iZ1QhZQ6rJmSyxarJUHB5B39YMmSpExH8aQGeik1FLklJ+sSMtlM1zhYEY9PeVhcZLmsrJIVOBIYgpJ3RXiT6aQtmoxUxSlS5WVKdEnMtIYM5d3rwcR9PkeFMNM/2iUpJzMle6Oj1FtOcMMDLlpWUJKFLQa6LFvUfOkT+LDNhlY9bUOmuGPcPTZfHcPPUEZFEgBi5uN1RSH4OX7niYXTpzMQS5cn1b6P3j6X448IgpVOlDKpwVgWISCHA/SoC4s1eMfNDhFGyCpqUhCWQvdqK54wcoWGyYBMNfDy0CdnWQAgKUBZzQAe9uUK0adYM2PgPOnJRoSSroKn7QpWhpgdqNhY3RGbOGFrMKuZN36hKrV07/ADaHmGUZYzKZq3c/JoBxmNTJQC3JIH5aF2G2g5dSmF+Jvzj53E+Qm7MDoumja+ZubALQzNsrP+2CeeUAdnjoxWKAJCw7GgZ+laPAMjbCEVYqbj9opxXi9d0ooSwJFOlI1WWAu+R1+5U+SdmsFvVSTPxWcqVLmHg6Se5akH4PaikqClUUq/yYdoQL27iDV2fhAoCwt1KPRoWMmh2phPzTQp+YLOAHZfRMPtdPfXhEl7WegjF4fGgNUgQYjbKQ9f7Q6ziVxZ2Ek/h4acC65tbEErILt+WgaRPKVBSCQoaxdidqSl3c84EGLkh6zD/4j2rGVMC6QvaVoRsIZpLStrsjxEiaAmYAlfOx6Pryhb4k8IFa/MkkJf40tfnTjq8J9iYvPMyywRcEqY3HBqxrNnTEpVlJKsupOutPaN6Bzp4wycfNYr2mmlL4ceiyWP8ACGIAAQpDW5Je9Gt0i/DeCizeegkCjS8vrU/jxqcTOZaTQPz06DlA/l1JF9Wt16xY2mjYbWUxWTEA3t8gsPj/APDOdfzpe+rfHlVD6hVzXpcwOrwQmWDnUFX3kpZqcM1Kl7esfR04jOkpdiR6RlsZifNCgCElD+YCRTkHL14gRt0WgeFMwVk7sOOOyxyPD4SwcNVyD7s1D3MJ9syTKORdS4KVCrj8+UPZ2P8ALmgLHX3Dn1grF4VMyWEkAgswYdHB+vONwtwtrmO6lYDE4nMp7WtyDRCWs8Szh4Z7a8OKkrUAcyQHdvYjS8KpEreqQGZVdbFvSFXAdVUZCMhGYPbExCSkOUfymouLfy1Fw0X4SSZiwpEssCCbqFC5fVoWIxu8XpmJ9y8OdmYsJ+El1UoWFRr3j1pIFgVfGOY3Bynfh+UXUhS1M+YFJ3Uab1Xy1AaNpIM1UhCxvFmU1HKTlBAtUCPmezVzVKTKlqAKi1VBIL/zE0I6x9U2ThlyEoQSVJID6MSPiB4GofmIm9wthI17RHYi1/JLF7eRYApWBvkWcddNajQRWmdLmgIB8qbUoAVlEzXdVz4FxWIeLMEEpVNl7ouoXoP1ACmpcU+kYmZPUZWcOMqhvB8qjpaiSARwibWtIuoRRse3U02Wpn7c/wAtMKF55UwBzRNixBUEnKt/6W1vDleOlY+QqWpcoTEglKkqqW1L/DVr2hbJ2gNobNnqXkTNkg5iwqkbyXJqHAIfjHzyY72ej60Ap+/eFXE3sViVFRJG+zhkdVuts7VnYWV5KcSJyVM4JExQQQBlzEGrv2jDTZtWZXEtxP0Zo6ueGqLA8ncbvViHiasQEDdUpKsxCgC4oEinfN7RA73Ky5ZzI7UiRp+fmkNNgbVRIUtSgSopYDmSNdA0KQfzvHEke0VVEDZ4zG/Yqpri03Ca4nbC5qlLWa2Sn9IHIcaCsQwm3WoUpPZj9oC/y6lABIJL6cPpBZ2WmWMy1NyFTaz9Y5SpZGZCwD0AHouso2lkQcTi1yU6/wBdKks0Qm7aS/009LQhxOLzbqQyXoGY9z+7RUguoVh6DgoIvKT2Cz5uLWNoh8ytInbALJLVsWZu8UDaYUCQ5av57wqmKqH0/PzrFUpQA1/aGf0enG9/ql/1efpb6J8jEroSlkqDh7kcW0EenYoPSAZk85gm5AA9ABBMjD1D1Jjm6hrBIdIsOi6emc7ljUblX5veC0YNTOaQbs/CpBchzHdpTOn5aFXN8OpXc46tIRHh5NCU3f5Q52fM/iKOmsZHYe0PLmKfVvT8rGgGIyrJ/mrQxqQENaCsuoaXOd6o3aGKAWHJFzT0t3jsvGmzspPuOkI9pY91lrAD3MAT9rZWUC5FxxHB+MQFV+8bLz4S8eVq5+KKVu+6RTrGW8XPKX58s/EGUNFdYJl7UExDA1qU9OHI3gba03zsMpOohv4pzH3HdSpo+WQfkVmcRME+WZqP0NmBIcEnUULVazQRsPbCVDKsndO6H4gm1mcdYyxxCpRLX/eoI1EWYXEkEzZYoLpUbGrlw2YcNa6tHW0tc2ZoDt08598Lc4mYJuXXNRlC4YakXYj1HGMNt7DhE5YSlhRuVvzvBuzPMK94liQ1yN7d4sCwfsIfzcPcMCA4LjQE3HOLXzRvGkHP2S1XVNpWC+br50SwNDp01i/DbRUjKUmr+jMx/OEbOZsGSV5VgpBckJpUDd9zAG0fD8lSnlFqCjUcAVeKgLbFIs4jGfEHWWeRi3zO4UGq9qFx1NG6RrtgeNDJTkmKMxD5AblIYGh1S4+H0hB/oxCVjcrVy+mgDUvBkjwwkSlKKw4NGtYXiwFW/Fsk/k8ELdbO8WjES5iUpRkJOYFysBbJOtXD1b5R88xaAlSkZW3tCbBxx7wRsweQorJLkEBqV+RH5pEsaAtWZSgTckv6dYs1Nuroaina4hrgL7+yi9m7UGCVkWgTJcwHzB/MgtlKFPfdd9C4ie3MEhJM7DqfDzgyS7lNN5CybKHA6NeF0/DkpooFwUs9hRVAbcfWImZlzy0k+WrKrLmJFhUjkCRW0UPykeJvpnNuHAu9EvxAaxf7MG+bdovn7OUCzioCqlr/ANo6MGSRmoktUahQB7FjFeJmgkPmoAB0/DFZC5tHJ9ePaOpBP7faPKRrzjqSfn+esTQm2E2omXKArmJt7XgDGYkrqdDT0gdaOfaIqNHhKGiiieZAMnqU5LWyysEZOB0H5UkpBNTEkj85xVLvwjuZzDqTV6hyj0lQzgqe4J9R+d4gJjDNXT94r80u+sQeLtKk02IRs3FtMNNTDvZrvmN29IEwOy05s5clgRwDip5wb5G8RxH0jgpiNWnqF3cQOjV5plhsVSO4mZTgYTKxwlzEJJF27f3MN5lucKTRvZpJ2Oy9Y5ribbhZzacxSFZxa0XYPxG6QFEuPlBc+SFOCAQYHwOxZI3sleZJHoTDLZWcuzl66J2q42TCTiMzni1NWGvSFO1SU1FuES2riFImJKSAyQR2JhbtLbYstNCLp93B5w42gcGsmZkHokjXx63QvwQpbP2urzCDMCWDgl2cacgYZStom9GWNOPLvCOVsHET0GbJlrWgPvAcA550aOz5CpSAxNWYGuVRDkP0BLQxJTOe3VZRjnGvSq/EeEZZKbG0K5SSpYTZyPxobo2gCghVSLHpFGy8uZRI3xbpeLodTW+JWn+WOqeowuWUmtQX6coP2kGU75rv3DgEnh9IElkqSnmbajrB530FSbEAgnmRdiagRoUL9Urj2SnGW3p2O8ig5qSVKKa1f2f1gBazkdqAt8n9oJC2odFfa8Bz1EC3xfsbdo2FyqHnT3u4SxIfjQ+/1glWJCmSqgAAoRwgfEBPlUuDfiC3PiPeKhNdeX4UkpB1NAxPOrwIXsQgqypszm+hY0gOapRDsSLk8HFAT27tBswZ2KUkFO7QPqwrx+IkwCicoJVLAudRZqfRv7wLxcUSADoW61ANBwYx1eIZISEgEp3lVcuzcmb58hHsTJVuu1X5WAFegHvFXn7jJDboB5019I8K9REpZAWcoKctA9vhYjsPeIDGZDugVCXcA1D8esTlTAJSmLPYNow19fSFyi8RJwhOlEvWtY4Ik/DnWKyu0TQpBbxxQYV9OUeNmaPGuv4P7QIXiK8A3GPMPwRwHjEsrcNIEKRV8vzvFa+PtrFqkBjyiKl9PvHiE12TtHLuqNngibtZBcklxRhr0jPkKFTQ+9P7RCap2/K1jIm4VFLIXla8PFpYmBgANlZjMQVTCbPpw5Rpdl7W8xLH4k3584yulBTX39bR3DTSlYKf3i2soGTQ8sYtsqaWufDNzHZvuttND1itEyhELUbbSaGh46dorn7WAG6A/ExyzeGVBfo0/wDS6z9RphHr1D8/RVbWxBKrUSw9Hf3PtCjbSM0t+FOx/cGChNJ7l/u8RxiXlrDM4JHYx2HJEcIYOgC4qSUyTGTzK0f+C2NyzJ0lWqQoDixY68xEdt4JMjFTEKSCEqOUEfpUN0jgQGroekZXwJtcytoS1VYnKeiv3aPonj/BEqlTh+oFB55C4P8A1UI8Y67rL2RxvqG6+a7Vwqpa1kBRlk7qjetgoimZvkYHwU8iYkg1JD9jr6RskvlKSkFK0lCgRooc7HgRUQixXhcpYy1AvopwR3sYplpM+HZbFNWxSgCU2Pn0R61zJcshVFqUd96BH6SMoepSoQzCsiAkcAnjWFn+hFK0KmKCiAHFTUJYB9Q7m0MJiqdWPoT94aghEYwFTxKsbIxsTDcDKqEsEl9VN0bl3EBYxRf/AI041F4ME6ppdX2ECTrHkSeruPZveGViIa4KWqa9gA/QPWKpcplElLsebVt7RdjJxzZhZtfSISFumpNT8hT3MCFyYpQFKZUtfmdD1hZKBdRrTlrcD5w9xEtk5gMz8vlx/eE6lHeI7aioZ+rGBCqx03eDOza8xEUlkmoG5xvVw/b5RBUskuzCg5R1GV62pT6UiNroTAyU7uXK9AXoDvZXHDjWLMFh0EEnKo5jUltb14wk8x3JLagX1FOVC/aCZm00OXAVpXkOXH6R5cdUJkPbSOLrHo9E0Ljn5x5xp+ax6PQIVjFs3AxEgU9esej0CFapQykDVuz8IHXMsBofnHo9AhWYqY5rwp9/zjAxY1sH+kej0CFwTW0iTh6fgMej0eIXZa/b8MXTZRAFXufZz7R6PQIXkKJYUFfxouQoVBdvuCI9Ho8dsUDdZCTiCicFAsQb9I+67ZHm7NTMc5klJJt8Qyn3aPR6EI/5BXu2WRROdJsystxrBk1TNYuAekdj0aBVChOfXgPeITgkMOnep+8cj0eoQ6gAX4l27/eKMQKfT1+rxyPQIVeJlgqoN49g+nKBpMtQylgR8Q7HX0PpHI9AhRnTXSwJoH9f3MVh0Zg9aC1GSoKd+oj0egQqxJBQlSrFQB6cu0CJNQGDAuH+sej0CEFOSCo8H9nhZMVvHqfnHo9C7zhWxr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44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79735" cy="685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5107303"/>
            <a:ext cx="6445995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谦逊质朴，无私奉献</a:t>
            </a:r>
            <a:endParaRPr lang="en-US" sz="5400" b="1" dirty="0" smtClean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  <a:p>
            <a:pPr algn="ctr"/>
            <a:endParaRPr lang="en-US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8600" y="4183973"/>
            <a:ext cx="22717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二月兰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229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514" y="60960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也称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诸葛菜</a:t>
            </a:r>
            <a:r>
              <a:rPr lang="zh-CN" altLang="en-US" sz="2400" dirty="0" smtClean="0">
                <a:solidFill>
                  <a:schemeClr val="bg1"/>
                </a:solidFill>
              </a:rPr>
              <a:t>，传说诸葛亮率军出征时曾采嫩梢为菜，故得名。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58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438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400" dirty="0" smtClean="0">
                <a:solidFill>
                  <a:srgbClr val="FF0000"/>
                </a:solidFill>
              </a:rPr>
              <a:t>因农历二月开兰紫色花，</a:t>
            </a:r>
            <a:endParaRPr lang="en-US" altLang="zh-CN" sz="2400" dirty="0" smtClean="0">
              <a:solidFill>
                <a:srgbClr val="FF0000"/>
              </a:solidFill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</a:rPr>
              <a:t>得名二月兰</a:t>
            </a:r>
            <a:r>
              <a:rPr lang="zh-CN" altLang="en-US" dirty="0" smtClean="0">
                <a:solidFill>
                  <a:srgbClr val="FF0000"/>
                </a:solidFill>
              </a:rPr>
              <a:t>。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26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8143" y="228600"/>
            <a:ext cx="4572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《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花的话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》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文章表面写群花比美，其实是对比、衬托二月兰，借二月兰颂人民教师谦逊的品质和朴素的作风，表达对终日辛勤劳动的人民教师的敬爱之情。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51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04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886" y="152400"/>
            <a:ext cx="365760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schemeClr val="bg1"/>
                </a:solidFill>
              </a:rPr>
              <a:t>《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花的话</a:t>
            </a:r>
            <a:r>
              <a:rPr lang="en-US" altLang="zh-CN" sz="2400" b="1" dirty="0" smtClean="0">
                <a:solidFill>
                  <a:schemeClr val="bg1"/>
                </a:solidFill>
              </a:rPr>
              <a:t>》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文章结尾，花</a:t>
            </a:r>
            <a:r>
              <a:rPr lang="zh-CN" altLang="en-US" sz="2400" b="1" dirty="0">
                <a:solidFill>
                  <a:schemeClr val="bg1"/>
                </a:solidFill>
              </a:rPr>
              <a:t>儿由夸夸其谈到沉默，甚而“不好意思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”，表</a:t>
            </a:r>
            <a:r>
              <a:rPr lang="zh-CN" altLang="en-US" sz="2400" b="1" dirty="0">
                <a:solidFill>
                  <a:schemeClr val="bg1"/>
                </a:solidFill>
              </a:rPr>
              <a:t>现它们内心的活动，想法的转变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，花</a:t>
            </a:r>
            <a:r>
              <a:rPr lang="zh-CN" altLang="en-US" sz="2400" b="1" dirty="0">
                <a:solidFill>
                  <a:schemeClr val="bg1"/>
                </a:solidFill>
              </a:rPr>
              <a:t>儿们的转变，又反衬了二月兰精神的</a:t>
            </a:r>
            <a:r>
              <a:rPr lang="zh-CN" altLang="en-US" sz="2400" b="1" dirty="0" smtClean="0">
                <a:solidFill>
                  <a:schemeClr val="bg1"/>
                </a:solidFill>
              </a:rPr>
              <a:t>巨大</a:t>
            </a:r>
            <a:r>
              <a:rPr lang="zh-CN" altLang="en-US" sz="2400" b="1" dirty="0">
                <a:solidFill>
                  <a:schemeClr val="bg1"/>
                </a:solidFill>
              </a:rPr>
              <a:t>感召力，对二月兰再次赞颂，从而深化中心。</a:t>
            </a:r>
          </a:p>
        </p:txBody>
      </p:sp>
    </p:spTree>
    <p:extLst>
      <p:ext uri="{BB962C8B-B14F-4D97-AF65-F5344CB8AC3E}">
        <p14:creationId xmlns:p14="http://schemas.microsoft.com/office/powerpoint/2010/main" val="88974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0887"/>
            <a:ext cx="9144001" cy="686888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0" y="228600"/>
            <a:ext cx="22910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白丁香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29200" y="1120946"/>
            <a:ext cx="3800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拥有天国之花的光荣外号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119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581400" y="5435600"/>
            <a:ext cx="50545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花语：青春欢笑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217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27" y="0"/>
            <a:ext cx="458762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84014" y="28522"/>
            <a:ext cx="79326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/>
              <a:t>作者在文中把白丁香比喻为银星。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86302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38200" y="638629"/>
            <a:ext cx="15760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杏花</a:t>
            </a:r>
            <a:endParaRPr lang="en-U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54196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76800" y="5266730"/>
            <a:ext cx="36631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少女的慕情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1068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5282364"/>
            <a:ext cx="3657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</a:rPr>
              <a:t>杏花绽放的朦胧灰暗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358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72000" y="53340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</a:rPr>
              <a:t>杏</a:t>
            </a:r>
            <a:r>
              <a:rPr lang="zh-CN" altLang="en-US" sz="2800" b="1" dirty="0">
                <a:solidFill>
                  <a:schemeClr val="bg1"/>
                </a:solidFill>
              </a:rPr>
              <a:t>花盛开的热烈温馨</a:t>
            </a:r>
            <a:endParaRPr 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538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7485743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96200" y="890848"/>
            <a:ext cx="595035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200" dirty="0" smtClean="0"/>
              <a:t>杏</a:t>
            </a:r>
            <a:endParaRPr lang="en-US" altLang="zh-CN" sz="3200" dirty="0" smtClean="0"/>
          </a:p>
          <a:p>
            <a:pPr algn="ctr"/>
            <a:r>
              <a:rPr lang="zh-CN" altLang="en-US" sz="3200" dirty="0" smtClean="0"/>
              <a:t>花</a:t>
            </a:r>
            <a:endParaRPr lang="en-US" altLang="zh-CN" sz="3200" dirty="0" smtClean="0"/>
          </a:p>
          <a:p>
            <a:pPr algn="ctr"/>
            <a:r>
              <a:rPr lang="zh-CN" altLang="en-US" sz="3200" dirty="0" smtClean="0"/>
              <a:t>飘</a:t>
            </a:r>
            <a:endParaRPr lang="en-US" altLang="zh-CN" sz="3200" dirty="0" smtClean="0"/>
          </a:p>
          <a:p>
            <a:pPr algn="ctr"/>
            <a:r>
              <a:rPr lang="zh-CN" altLang="en-US" sz="3200" dirty="0" smtClean="0"/>
              <a:t>飞</a:t>
            </a:r>
            <a:endParaRPr lang="en-US" altLang="zh-CN" sz="3200" dirty="0" smtClean="0"/>
          </a:p>
          <a:p>
            <a:pPr algn="ctr"/>
            <a:r>
              <a:rPr lang="zh-CN" altLang="en-US" sz="3200" dirty="0" smtClean="0"/>
              <a:t>的</a:t>
            </a:r>
            <a:endParaRPr lang="en-US" altLang="zh-CN" sz="3200" dirty="0" smtClean="0"/>
          </a:p>
          <a:p>
            <a:pPr algn="ctr"/>
            <a:r>
              <a:rPr lang="zh-CN" altLang="en-US" sz="3200" dirty="0" smtClean="0"/>
              <a:t>落</a:t>
            </a:r>
            <a:endParaRPr lang="en-US" altLang="zh-CN" sz="3200" dirty="0" smtClean="0"/>
          </a:p>
          <a:p>
            <a:pPr algn="ctr"/>
            <a:r>
              <a:rPr lang="zh-CN" altLang="en-US" sz="3200" dirty="0" smtClean="0"/>
              <a:t>寞</a:t>
            </a:r>
            <a:endParaRPr lang="en-US" altLang="zh-CN" sz="3200" dirty="0" smtClean="0"/>
          </a:p>
          <a:p>
            <a:pPr algn="ctr"/>
            <a:r>
              <a:rPr lang="zh-CN" altLang="en-US" sz="3200" dirty="0" smtClean="0"/>
              <a:t>凄</a:t>
            </a:r>
            <a:endParaRPr lang="en-US" altLang="zh-CN" sz="3200" dirty="0" smtClean="0"/>
          </a:p>
          <a:p>
            <a:r>
              <a:rPr lang="zh-CN" altLang="en-US" sz="3200" dirty="0" smtClean="0"/>
              <a:t>凉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192313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8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81000" y="457200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</a:rPr>
              <a:t>杏花凋谢的苍凉无情</a:t>
            </a:r>
            <a:endParaRPr lang="en-US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7680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pliran.com/UploadFiles/2012-02/lrgl/20120213172012431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709321" y="152400"/>
            <a:ext cx="253146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结束</a:t>
            </a:r>
            <a:endParaRPr lang="en-US" altLang="zh-CN" sz="5400" b="1" cap="none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  <a:p>
            <a:pPr algn="ctr"/>
            <a:r>
              <a:rPr lang="en-US" sz="5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 End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6319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299</Words>
  <Application>Microsoft Office PowerPoint</Application>
  <PresentationFormat>On-screen Show (4:3)</PresentationFormat>
  <Paragraphs>30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7u</dc:creator>
  <cp:lastModifiedBy>7u</cp:lastModifiedBy>
  <cp:revision>14</cp:revision>
  <dcterms:created xsi:type="dcterms:W3CDTF">2013-06-23T11:04:04Z</dcterms:created>
  <dcterms:modified xsi:type="dcterms:W3CDTF">2013-06-23T14:51:21Z</dcterms:modified>
</cp:coreProperties>
</file>